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76" r:id="rId5"/>
  </p:sldMasterIdLst>
  <p:notesMasterIdLst>
    <p:notesMasterId r:id="rId8"/>
  </p:notesMasterIdLst>
  <p:handoutMasterIdLst>
    <p:handoutMasterId r:id="rId18"/>
  </p:handoutMasterIdLst>
  <p:sldIdLst>
    <p:sldId id="260" r:id="rId6"/>
    <p:sldId id="257" r:id="rId7"/>
    <p:sldId id="266" r:id="rId9"/>
    <p:sldId id="316" r:id="rId10"/>
    <p:sldId id="261" r:id="rId11"/>
    <p:sldId id="317" r:id="rId12"/>
    <p:sldId id="291" r:id="rId13"/>
    <p:sldId id="274" r:id="rId14"/>
    <p:sldId id="279" r:id="rId15"/>
    <p:sldId id="318" r:id="rId16"/>
    <p:sldId id="293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8" userDrawn="1">
          <p15:clr>
            <a:srgbClr val="A4A3A4"/>
          </p15:clr>
        </p15:guide>
        <p15:guide id="2" pos="37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370"/>
    <a:srgbClr val="E1E5E8"/>
    <a:srgbClr val="FEFACB"/>
    <a:srgbClr val="F8CC8A"/>
    <a:srgbClr val="AAB3BA"/>
    <a:srgbClr val="CCD1DB"/>
    <a:srgbClr val="F0E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0" autoAdjust="0"/>
    <p:restoredTop sz="94104" autoAdjust="0"/>
  </p:normalViewPr>
  <p:slideViewPr>
    <p:cSldViewPr snapToGrid="0" showGuides="1">
      <p:cViewPr>
        <p:scale>
          <a:sx n="80" d="100"/>
          <a:sy n="80" d="100"/>
        </p:scale>
        <p:origin x="-1596" y="-858"/>
      </p:cViewPr>
      <p:guideLst>
        <p:guide orient="horz" pos="2028"/>
        <p:guide pos="37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gs" Target="tags/tag86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B29A-5BB9-4677-B05B-7A261FC35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8D73E-6DFF-4F4B-92D6-398FE6A38D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8D73E-6DFF-4F4B-92D6-398FE6A38D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6867" y="0"/>
            <a:ext cx="12192000" cy="6858000"/>
            <a:chOff x="-6866" y="-758952"/>
            <a:chExt cx="12192000" cy="6858000"/>
          </a:xfrm>
        </p:grpSpPr>
        <p:pic>
          <p:nvPicPr>
            <p:cNvPr id="8" name="图片 7" descr="雪地里&#10;&#10;中度可信度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 flipH="1">
              <a:off x="-6866" y="1593790"/>
              <a:ext cx="12192000" cy="450525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 flipH="1">
              <a:off x="-6866" y="-758952"/>
              <a:ext cx="12192000" cy="5568695"/>
            </a:xfrm>
            <a:prstGeom prst="rect">
              <a:avLst/>
            </a:prstGeom>
            <a:gradFill flip="none" rotWithShape="1">
              <a:gsLst>
                <a:gs pos="0">
                  <a:srgbClr val="E0E4E7">
                    <a:alpha val="0"/>
                  </a:srgbClr>
                </a:gs>
                <a:gs pos="57000">
                  <a:srgbClr val="E1E5E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5971925" y="3661614"/>
            <a:ext cx="4424157" cy="2678379"/>
            <a:chOff x="5733288" y="2907792"/>
            <a:chExt cx="4424157" cy="2678379"/>
          </a:xfrm>
        </p:grpSpPr>
        <p:grpSp>
          <p:nvGrpSpPr>
            <p:cNvPr id="13" name="组合 12"/>
            <p:cNvGrpSpPr/>
            <p:nvPr/>
          </p:nvGrpSpPr>
          <p:grpSpPr>
            <a:xfrm>
              <a:off x="5733288" y="2907792"/>
              <a:ext cx="4215384" cy="2217868"/>
              <a:chOff x="5733288" y="2907792"/>
              <a:chExt cx="4215384" cy="2217868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705902" y="2907792"/>
                <a:ext cx="1297889" cy="2130552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71" t="5741" r="6201" b="9716"/>
              <a:stretch>
                <a:fillRect/>
              </a:stretch>
            </p:blipFill>
            <p:spPr>
              <a:xfrm>
                <a:off x="5733288" y="3090672"/>
                <a:ext cx="4215384" cy="2034988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630" y="2977633"/>
              <a:ext cx="3897815" cy="2608538"/>
            </a:xfrm>
            <a:prstGeom prst="rect">
              <a:avLst/>
            </a:prstGeom>
          </p:spPr>
        </p:pic>
      </p:grpSp>
      <p:pic>
        <p:nvPicPr>
          <p:cNvPr id="17" name="图片 16" descr="图片包含 游戏机, 食物, 灯光&#10;&#10;描述已自动生成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3" y="2816451"/>
            <a:ext cx="5219700" cy="3990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256057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6867" y="0"/>
            <a:ext cx="12192000" cy="6858000"/>
            <a:chOff x="-6866" y="-758952"/>
            <a:chExt cx="12192000" cy="6858000"/>
          </a:xfrm>
        </p:grpSpPr>
        <p:pic>
          <p:nvPicPr>
            <p:cNvPr id="8" name="图片 7" descr="雪地里&#10;&#10;中度可信度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 flipH="1">
              <a:off x="-6866" y="1593790"/>
              <a:ext cx="12192000" cy="450525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 flipH="1">
              <a:off x="-6866" y="-758952"/>
              <a:ext cx="12192000" cy="5568695"/>
            </a:xfrm>
            <a:prstGeom prst="rect">
              <a:avLst/>
            </a:prstGeom>
            <a:gradFill flip="none" rotWithShape="1">
              <a:gsLst>
                <a:gs pos="0">
                  <a:srgbClr val="E0E4E7">
                    <a:alpha val="0"/>
                  </a:srgbClr>
                </a:gs>
                <a:gs pos="57000">
                  <a:srgbClr val="E1E5E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5971925" y="3661614"/>
            <a:ext cx="4424157" cy="2678379"/>
            <a:chOff x="5733288" y="2907792"/>
            <a:chExt cx="4424157" cy="2678379"/>
          </a:xfrm>
        </p:grpSpPr>
        <p:grpSp>
          <p:nvGrpSpPr>
            <p:cNvPr id="13" name="组合 12"/>
            <p:cNvGrpSpPr/>
            <p:nvPr/>
          </p:nvGrpSpPr>
          <p:grpSpPr>
            <a:xfrm>
              <a:off x="5733288" y="2907792"/>
              <a:ext cx="4215384" cy="2217868"/>
              <a:chOff x="5733288" y="2907792"/>
              <a:chExt cx="4215384" cy="2217868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705902" y="2907792"/>
                <a:ext cx="1297889" cy="2130552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71" t="5741" r="6201" b="9716"/>
              <a:stretch>
                <a:fillRect/>
              </a:stretch>
            </p:blipFill>
            <p:spPr>
              <a:xfrm>
                <a:off x="5733288" y="3090672"/>
                <a:ext cx="4215384" cy="2034988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630" y="2977633"/>
              <a:ext cx="3897815" cy="2608538"/>
            </a:xfrm>
            <a:prstGeom prst="rect">
              <a:avLst/>
            </a:prstGeom>
          </p:spPr>
        </p:pic>
      </p:grpSp>
      <p:pic>
        <p:nvPicPr>
          <p:cNvPr id="17" name="图片 16" descr="图片包含 游戏机, 食物, 灯光&#10;&#10;描述已自动生成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3" y="2816451"/>
            <a:ext cx="5219700" cy="3990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里&#10;&#10;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-6867" y="1120588"/>
            <a:ext cx="12192000" cy="573741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flipH="1">
            <a:off x="-6867" y="-1"/>
            <a:ext cx="12192000" cy="4312016"/>
          </a:xfrm>
          <a:prstGeom prst="rect">
            <a:avLst/>
          </a:prstGeom>
          <a:gradFill flip="none" rotWithShape="1">
            <a:gsLst>
              <a:gs pos="44000">
                <a:srgbClr val="E0E4E7">
                  <a:alpha val="0"/>
                </a:srgbClr>
              </a:gs>
              <a:gs pos="73000">
                <a:srgbClr val="E1E5E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 rot="5400000" flipH="1">
            <a:off x="4033283" y="-1300718"/>
            <a:ext cx="6858002" cy="9459433"/>
          </a:xfrm>
          <a:prstGeom prst="rect">
            <a:avLst/>
          </a:prstGeom>
          <a:gradFill flip="none" rotWithShape="1">
            <a:gsLst>
              <a:gs pos="0">
                <a:srgbClr val="E0E4E7">
                  <a:alpha val="0"/>
                </a:srgbClr>
              </a:gs>
              <a:gs pos="42000">
                <a:srgbClr val="E1E5E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1" t="13983" r="60723" b="41314"/>
          <a:stretch>
            <a:fillRect/>
          </a:stretch>
        </p:blipFill>
        <p:spPr>
          <a:xfrm>
            <a:off x="3328746" y="752302"/>
            <a:ext cx="2043828" cy="2046271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6867" y="0"/>
            <a:ext cx="12192000" cy="6858000"/>
            <a:chOff x="-6866" y="-758952"/>
            <a:chExt cx="12192000" cy="6858000"/>
          </a:xfrm>
        </p:grpSpPr>
        <p:pic>
          <p:nvPicPr>
            <p:cNvPr id="8" name="图片 7" descr="雪地里&#10;&#10;中度可信度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 flipH="1">
              <a:off x="-6866" y="1593790"/>
              <a:ext cx="12192000" cy="450525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 flipH="1">
              <a:off x="-6866" y="-758952"/>
              <a:ext cx="12192000" cy="5568695"/>
            </a:xfrm>
            <a:prstGeom prst="rect">
              <a:avLst/>
            </a:prstGeom>
            <a:gradFill flip="none" rotWithShape="1">
              <a:gsLst>
                <a:gs pos="0">
                  <a:srgbClr val="E0E4E7">
                    <a:alpha val="0"/>
                  </a:srgbClr>
                </a:gs>
                <a:gs pos="57000">
                  <a:srgbClr val="E1E5E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里&#10;&#10;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-6867" y="1120588"/>
            <a:ext cx="12192000" cy="573741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flipH="1">
            <a:off x="-6867" y="-1"/>
            <a:ext cx="12192000" cy="4312016"/>
          </a:xfrm>
          <a:prstGeom prst="rect">
            <a:avLst/>
          </a:prstGeom>
          <a:gradFill flip="none" rotWithShape="1">
            <a:gsLst>
              <a:gs pos="44000">
                <a:srgbClr val="E0E4E7">
                  <a:alpha val="0"/>
                </a:srgbClr>
              </a:gs>
              <a:gs pos="73000">
                <a:srgbClr val="E1E5E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 rot="5400000" flipH="1">
            <a:off x="4033283" y="-1300718"/>
            <a:ext cx="6858002" cy="9459433"/>
          </a:xfrm>
          <a:prstGeom prst="rect">
            <a:avLst/>
          </a:prstGeom>
          <a:gradFill flip="none" rotWithShape="1">
            <a:gsLst>
              <a:gs pos="0">
                <a:srgbClr val="E0E4E7">
                  <a:alpha val="0"/>
                </a:srgbClr>
              </a:gs>
              <a:gs pos="42000">
                <a:srgbClr val="E1E5E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1" t="13983" r="60723" b="41314"/>
          <a:stretch>
            <a:fillRect/>
          </a:stretch>
        </p:blipFill>
        <p:spPr>
          <a:xfrm>
            <a:off x="3328746" y="752302"/>
            <a:ext cx="2043828" cy="2046271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256057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6867" y="0"/>
            <a:ext cx="12192000" cy="6858000"/>
            <a:chOff x="-6866" y="-758952"/>
            <a:chExt cx="12192000" cy="6858000"/>
          </a:xfrm>
        </p:grpSpPr>
        <p:pic>
          <p:nvPicPr>
            <p:cNvPr id="8" name="图片 7" descr="雪地里&#10;&#10;中度可信度描述已自动生成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flipH="1">
              <a:off x="-6866" y="1593790"/>
              <a:ext cx="12192000" cy="450525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 flipH="1">
              <a:off x="-6866" y="-758952"/>
              <a:ext cx="12192000" cy="5568695"/>
            </a:xfrm>
            <a:prstGeom prst="rect">
              <a:avLst/>
            </a:prstGeom>
            <a:gradFill flip="none" rotWithShape="1">
              <a:gsLst>
                <a:gs pos="0">
                  <a:srgbClr val="E0E4E7">
                    <a:alpha val="0"/>
                  </a:srgbClr>
                </a:gs>
                <a:gs pos="57000">
                  <a:srgbClr val="E1E5E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5971925" y="3661614"/>
            <a:ext cx="4424157" cy="2678379"/>
            <a:chOff x="5733288" y="2907792"/>
            <a:chExt cx="4424157" cy="2678379"/>
          </a:xfrm>
        </p:grpSpPr>
        <p:grpSp>
          <p:nvGrpSpPr>
            <p:cNvPr id="13" name="组合 12"/>
            <p:cNvGrpSpPr/>
            <p:nvPr/>
          </p:nvGrpSpPr>
          <p:grpSpPr>
            <a:xfrm>
              <a:off x="5733288" y="2907792"/>
              <a:ext cx="4215384" cy="2217868"/>
              <a:chOff x="5733288" y="2907792"/>
              <a:chExt cx="4215384" cy="2217868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7705902" y="2907792"/>
                <a:ext cx="1297889" cy="2130552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/>
              <a:srcRect l="7171" t="5741" r="6201" b="9716"/>
              <a:stretch>
                <a:fillRect/>
              </a:stretch>
            </p:blipFill>
            <p:spPr>
              <a:xfrm>
                <a:off x="5733288" y="3090672"/>
                <a:ext cx="4215384" cy="2034988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630" y="2977633"/>
              <a:ext cx="3897815" cy="2608538"/>
            </a:xfrm>
            <a:prstGeom prst="rect">
              <a:avLst/>
            </a:prstGeom>
          </p:spPr>
        </p:pic>
      </p:grpSp>
      <p:pic>
        <p:nvPicPr>
          <p:cNvPr id="17" name="图片 16" descr="图片包含 游戏机, 食物, 灯光&#10;&#10;描述已自动生成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39963" y="2816451"/>
            <a:ext cx="5219700" cy="3990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6867" y="0"/>
            <a:ext cx="12192000" cy="6858000"/>
            <a:chOff x="-6866" y="-758952"/>
            <a:chExt cx="12192000" cy="6858000"/>
          </a:xfrm>
        </p:grpSpPr>
        <p:pic>
          <p:nvPicPr>
            <p:cNvPr id="8" name="图片 7" descr="雪地里&#10;&#10;中度可信度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 flipH="1">
              <a:off x="-6866" y="1593790"/>
              <a:ext cx="12192000" cy="450525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 flipH="1">
              <a:off x="-6866" y="-758952"/>
              <a:ext cx="12192000" cy="5568695"/>
            </a:xfrm>
            <a:prstGeom prst="rect">
              <a:avLst/>
            </a:prstGeom>
            <a:gradFill flip="none" rotWithShape="1">
              <a:gsLst>
                <a:gs pos="0">
                  <a:srgbClr val="E0E4E7">
                    <a:alpha val="0"/>
                  </a:srgbClr>
                </a:gs>
                <a:gs pos="57000">
                  <a:srgbClr val="E1E5E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3AF22-9984-4FD2-8C77-2F7384FA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9F23A-C8E7-4CDA-901F-0AF26B0A6E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hdphoto" Target="../media/image14.wdp"/><Relationship Id="rId5" Type="http://schemas.openxmlformats.org/officeDocument/2006/relationships/image" Target="../media/image13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5" Type="http://schemas.openxmlformats.org/officeDocument/2006/relationships/slideLayout" Target="../slideLayouts/slideLayout2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jpe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jpe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3" Type="http://schemas.openxmlformats.org/officeDocument/2006/relationships/slideLayout" Target="../slideLayouts/slideLayout15.xml"/><Relationship Id="rId32" Type="http://schemas.openxmlformats.org/officeDocument/2006/relationships/tags" Target="../tags/tag71.xml"/><Relationship Id="rId31" Type="http://schemas.openxmlformats.org/officeDocument/2006/relationships/tags" Target="../tags/tag70.xml"/><Relationship Id="rId30" Type="http://schemas.openxmlformats.org/officeDocument/2006/relationships/tags" Target="../tags/tag69.xml"/><Relationship Id="rId3" Type="http://schemas.openxmlformats.org/officeDocument/2006/relationships/tags" Target="../tags/tag42.xml"/><Relationship Id="rId29" Type="http://schemas.openxmlformats.org/officeDocument/2006/relationships/tags" Target="../tags/tag68.xml"/><Relationship Id="rId28" Type="http://schemas.openxmlformats.org/officeDocument/2006/relationships/tags" Target="../tags/tag67.xml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tags" Target="../tags/tag64.xml"/><Relationship Id="rId24" Type="http://schemas.openxmlformats.org/officeDocument/2006/relationships/tags" Target="../tags/tag63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microsoft.com/office/2007/relationships/hdphoto" Target="../media/image19.wdp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jpe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jpe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2348" y="1158910"/>
            <a:ext cx="1527307" cy="1015250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3464131" y="2441017"/>
            <a:ext cx="51498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网络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2302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67" name="标题 1"/>
          <p:cNvSpPr txBox="1"/>
          <p:nvPr/>
        </p:nvSpPr>
        <p:spPr>
          <a:xfrm>
            <a:off x="10029825" y="6080125"/>
            <a:ext cx="2025015" cy="735965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rgbClr val="55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汇报</a:t>
            </a:r>
            <a:r>
              <a:rPr lang="zh-CN" altLang="en-US" sz="1800" dirty="0" smtClean="0">
                <a:solidFill>
                  <a:srgbClr val="55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人：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56370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学习小组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56370"/>
              </a:soli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8444" y="225920"/>
            <a:ext cx="1631416" cy="221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图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722395" y="969211"/>
            <a:ext cx="1001268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书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663365" y="969211"/>
            <a:ext cx="1001268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信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522399" y="969211"/>
            <a:ext cx="1001268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息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89" name="文本框 88"/>
          <p:cNvSpPr txBox="1"/>
          <p:nvPr/>
        </p:nvSpPr>
        <p:spPr>
          <a:xfrm flipH="1">
            <a:off x="9425315" y="387585"/>
            <a:ext cx="1631416" cy="221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统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90" name="文本框 89"/>
          <p:cNvSpPr txBox="1"/>
          <p:nvPr/>
        </p:nvSpPr>
        <p:spPr>
          <a:xfrm flipH="1">
            <a:off x="8468069" y="960377"/>
            <a:ext cx="1001268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系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91" name="文本框 90"/>
          <p:cNvSpPr txBox="1"/>
          <p:nvPr/>
        </p:nvSpPr>
        <p:spPr>
          <a:xfrm flipH="1">
            <a:off x="7612698" y="960377"/>
            <a:ext cx="1001268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理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92" name="文本框 91"/>
          <p:cNvSpPr txBox="1"/>
          <p:nvPr/>
        </p:nvSpPr>
        <p:spPr>
          <a:xfrm flipH="1">
            <a:off x="6704421" y="960377"/>
            <a:ext cx="1001268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管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83" t="26667" r="5783" b="14933"/>
          <a:stretch>
            <a:fillRect/>
          </a:stretch>
        </p:blipFill>
        <p:spPr>
          <a:xfrm>
            <a:off x="504064" y="2353762"/>
            <a:ext cx="3470491" cy="2777238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1" t="13983" r="60723" b="41314"/>
          <a:stretch>
            <a:fillRect/>
          </a:stretch>
        </p:blipFill>
        <p:spPr>
          <a:xfrm>
            <a:off x="9558669" y="2545574"/>
            <a:ext cx="1929835" cy="1932142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2" grpId="0"/>
      <p:bldP spid="74" grpId="0"/>
      <p:bldP spid="77" grpId="0"/>
      <p:bldP spid="78" grpId="0"/>
      <p:bldP spid="89" grpId="0"/>
      <p:bldP spid="90" grpId="0"/>
      <p:bldP spid="91" grpId="0"/>
      <p:bldP spid="9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A-直接连接符 9"/>
          <p:cNvCxnSpPr/>
          <p:nvPr>
            <p:custDataLst>
              <p:tags r:id="rId1"/>
            </p:custDataLst>
          </p:nvPr>
        </p:nvCxnSpPr>
        <p:spPr>
          <a:xfrm flipH="1" flipV="1">
            <a:off x="9601835" y="0"/>
            <a:ext cx="2557145" cy="2571115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-直角三角形 5"/>
          <p:cNvSpPr/>
          <p:nvPr>
            <p:custDataLst>
              <p:tags r:id="rId2"/>
            </p:custDataLst>
          </p:nvPr>
        </p:nvSpPr>
        <p:spPr>
          <a:xfrm>
            <a:off x="9923145" y="635"/>
            <a:ext cx="2268855" cy="2284730"/>
          </a:xfrm>
          <a:custGeom>
            <a:avLst/>
            <a:gdLst>
              <a:gd name="connsiteX0" fmla="*/ 0 w 2268855"/>
              <a:gd name="connsiteY0" fmla="*/ 0 h 2284730"/>
              <a:gd name="connsiteX1" fmla="*/ 2268855 w 2268855"/>
              <a:gd name="connsiteY1" fmla="*/ 0 h 2284730"/>
              <a:gd name="connsiteX2" fmla="*/ 2268855 w 2268855"/>
              <a:gd name="connsiteY2" fmla="*/ 2284730 h 22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55" h="2284730">
                <a:moveTo>
                  <a:pt x="0" y="0"/>
                </a:moveTo>
                <a:lnTo>
                  <a:pt x="2268855" y="0"/>
                </a:lnTo>
                <a:lnTo>
                  <a:pt x="2268855" y="2284730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PA-直角三角形 8"/>
          <p:cNvSpPr/>
          <p:nvPr>
            <p:custDataLst>
              <p:tags r:id="rId3"/>
            </p:custDataLst>
          </p:nvPr>
        </p:nvSpPr>
        <p:spPr>
          <a:xfrm>
            <a:off x="0" y="5401945"/>
            <a:ext cx="1459865" cy="1456055"/>
          </a:xfrm>
          <a:prstGeom prst="rtTriangle">
            <a:avLst/>
          </a:pr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PA-直接连接符 9"/>
          <p:cNvCxnSpPr/>
          <p:nvPr>
            <p:custDataLst>
              <p:tags r:id="rId4"/>
            </p:custDataLst>
          </p:nvPr>
        </p:nvCxnSpPr>
        <p:spPr>
          <a:xfrm flipH="1" flipV="1">
            <a:off x="10160" y="4983480"/>
            <a:ext cx="1980565" cy="190500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09562" y="990608"/>
            <a:ext cx="1097287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lnSpcReduction="1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trike="noStrike" spc="280" baseline="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项目总结</a:t>
            </a:r>
            <a:endParaRPr lang="zh-CN" altLang="en-US" sz="4400" b="1" strike="noStrike" spc="280" baseline="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2239888" y="1981200"/>
            <a:ext cx="3703500" cy="4254500"/>
          </a:xfrm>
          <a:prstGeom prst="roundRect">
            <a:avLst>
              <a:gd name="adj" fmla="val 408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457200" dist="50800" dir="5700000" sx="105000" sy="105000" algn="l" rotWithShape="0">
              <a:schemeClr val="accent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7"/>
            </p:custDataLst>
          </p:nvPr>
        </p:nvSpPr>
        <p:spPr>
          <a:xfrm>
            <a:off x="2446624" y="2159543"/>
            <a:ext cx="3317534" cy="73821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600" b="1" spc="18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2600" b="1" spc="180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8"/>
            </p:custDataLst>
          </p:nvPr>
        </p:nvSpPr>
        <p:spPr>
          <a:xfrm>
            <a:off x="2461255" y="2897490"/>
            <a:ext cx="3317534" cy="2580206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zh-CN" altLang="en-US" sz="1600" spc="11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图书信息管理系统是一个集信息化、网络化、自动化于一体的管理系统，它对于提升图书馆运营效率、优化读者借阅体验、促进信息资源共享具有重要意义。</a:t>
            </a:r>
            <a:endParaRPr lang="zh-CN" altLang="en-US" sz="1600" spc="110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>
            <p:custDataLst>
              <p:tags r:id="rId9"/>
            </p:custDataLst>
          </p:nvPr>
        </p:nvSpPr>
        <p:spPr>
          <a:xfrm>
            <a:off x="4776164" y="5593258"/>
            <a:ext cx="1195164" cy="1073607"/>
          </a:xfrm>
          <a:prstGeom prst="rect">
            <a:avLst/>
          </a:prstGeom>
          <a:noFill/>
          <a:effectLst>
            <a:reflection stA="65000" endPos="6000" dist="50800" dir="5400000" sy="-100000" algn="bl" rotWithShape="0"/>
          </a:effectLst>
        </p:spPr>
        <p:txBody>
          <a:bodyPr wrap="square" rtlCol="0">
            <a:normAutofit/>
          </a:bodyPr>
          <a:p>
            <a:r>
              <a:rPr lang="en-US" altLang="zh-CN" sz="4400" b="1">
                <a:gradFill>
                  <a:gsLst>
                    <a:gs pos="77000">
                      <a:srgbClr val="80A0F4">
                        <a:alpha val="0"/>
                      </a:srgb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  <a:gs pos="27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01</a:t>
            </a:r>
            <a:endParaRPr lang="en-US" altLang="zh-CN" sz="4400" b="1">
              <a:gradFill>
                <a:gsLst>
                  <a:gs pos="77000">
                    <a:srgbClr val="80A0F4">
                      <a:alpha val="0"/>
                    </a:srgb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  <a:gs pos="2700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76" name="圆角矩形 75"/>
          <p:cNvSpPr/>
          <p:nvPr>
            <p:custDataLst>
              <p:tags r:id="rId10"/>
            </p:custDataLst>
          </p:nvPr>
        </p:nvSpPr>
        <p:spPr>
          <a:xfrm>
            <a:off x="6248612" y="1981200"/>
            <a:ext cx="3703500" cy="4254500"/>
          </a:xfrm>
          <a:prstGeom prst="roundRect">
            <a:avLst>
              <a:gd name="adj" fmla="val 4081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457200" dist="50800" dir="2700000" sx="102000" sy="102000" algn="tl" rotWithShape="0">
              <a:schemeClr val="accent3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>
            <p:custDataLst>
              <p:tags r:id="rId11"/>
            </p:custDataLst>
          </p:nvPr>
        </p:nvSpPr>
        <p:spPr>
          <a:xfrm>
            <a:off x="6455348" y="2159543"/>
            <a:ext cx="3317534" cy="73821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600" b="1" spc="18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未来展望：</a:t>
            </a:r>
            <a:endParaRPr lang="zh-CN" altLang="en-US" sz="2600" b="1" spc="18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12"/>
            </p:custDataLst>
          </p:nvPr>
        </p:nvSpPr>
        <p:spPr>
          <a:xfrm>
            <a:off x="6442039" y="2741280"/>
            <a:ext cx="3317534" cy="258020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zh-CN" altLang="en-US" spc="8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未来，随着信息技术的不断发展，图书信息管理系统将不断升级和完善。我们将继续关注行业发展趋势和技术创新，不断优化系统功能，提高系统性能和安全性。同时，我们也将积极探索新的应用场景和服务模式，为图书馆的发展提供更多的支持和帮助。</a:t>
            </a:r>
            <a:endParaRPr lang="zh-CN" altLang="en-US" spc="8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13"/>
            </p:custDataLst>
          </p:nvPr>
        </p:nvSpPr>
        <p:spPr>
          <a:xfrm>
            <a:off x="8756948" y="5593258"/>
            <a:ext cx="1195164" cy="1073607"/>
          </a:xfrm>
          <a:prstGeom prst="rect">
            <a:avLst/>
          </a:prstGeom>
          <a:noFill/>
          <a:effectLst>
            <a:reflection stA="65000" endPos="6000" dist="50800" dir="5400000" sy="-100000" algn="bl" rotWithShape="0"/>
          </a:effectLst>
        </p:spPr>
        <p:txBody>
          <a:bodyPr wrap="square" rtlCol="0">
            <a:normAutofit/>
          </a:bodyPr>
          <a:p>
            <a:pPr algn="l">
              <a:buClrTx/>
              <a:buSzTx/>
              <a:buFontTx/>
            </a:pPr>
            <a:r>
              <a:rPr lang="en-US" altLang="zh-CN" sz="4400" b="1">
                <a:gradFill>
                  <a:gsLst>
                    <a:gs pos="77000">
                      <a:schemeClr val="accent3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3">
                        <a:lumMod val="75000"/>
                      </a:schemeClr>
                    </a:gs>
                    <a:gs pos="27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02</a:t>
            </a:r>
            <a:endParaRPr lang="en-US" altLang="zh-CN" sz="4400" b="1">
              <a:gradFill>
                <a:gsLst>
                  <a:gs pos="77000">
                    <a:schemeClr val="accent3">
                      <a:lumMod val="60000"/>
                      <a:lumOff val="40000"/>
                      <a:alpha val="0"/>
                    </a:schemeClr>
                  </a:gs>
                  <a:gs pos="100000">
                    <a:schemeClr val="accent3">
                      <a:lumMod val="75000"/>
                    </a:schemeClr>
                  </a:gs>
                  <a:gs pos="2700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2348" y="1158910"/>
            <a:ext cx="1527307" cy="1015250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3464131" y="2441017"/>
            <a:ext cx="51498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网络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2302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67" name="标题 1"/>
          <p:cNvSpPr txBox="1"/>
          <p:nvPr/>
        </p:nvSpPr>
        <p:spPr>
          <a:xfrm>
            <a:off x="10029825" y="6080125"/>
            <a:ext cx="2025015" cy="735965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rgbClr val="55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汇报</a:t>
            </a:r>
            <a:r>
              <a:rPr lang="zh-CN" altLang="en-US" sz="1800" dirty="0" smtClean="0">
                <a:solidFill>
                  <a:srgbClr val="55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人：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56370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学习小组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56370"/>
              </a:soli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738794" y="95745"/>
            <a:ext cx="1631416" cy="221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感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432450" y="839036"/>
            <a:ext cx="1001268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谢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89" name="文本框 88"/>
          <p:cNvSpPr txBox="1"/>
          <p:nvPr/>
        </p:nvSpPr>
        <p:spPr>
          <a:xfrm flipH="1">
            <a:off x="7635885" y="156445"/>
            <a:ext cx="1631416" cy="221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听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sp>
        <p:nvSpPr>
          <p:cNvPr id="90" name="文本框 89"/>
          <p:cNvSpPr txBox="1"/>
          <p:nvPr/>
        </p:nvSpPr>
        <p:spPr>
          <a:xfrm flipH="1">
            <a:off x="6678639" y="729237"/>
            <a:ext cx="1001268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聆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83" t="26667" r="5783" b="14933"/>
          <a:stretch>
            <a:fillRect/>
          </a:stretch>
        </p:blipFill>
        <p:spPr>
          <a:xfrm>
            <a:off x="504064" y="2353762"/>
            <a:ext cx="3470491" cy="2777238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1" t="13983" r="60723" b="41314"/>
          <a:stretch>
            <a:fillRect/>
          </a:stretch>
        </p:blipFill>
        <p:spPr>
          <a:xfrm>
            <a:off x="9558669" y="2545574"/>
            <a:ext cx="1929835" cy="1932142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2" grpId="0"/>
      <p:bldP spid="74" grpId="0"/>
      <p:bldP spid="89" grpId="0"/>
      <p:bldP spid="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6200000">
            <a:off x="1824388" y="2382514"/>
            <a:ext cx="461666" cy="1674048"/>
            <a:chOff x="1335627" y="2567138"/>
            <a:chExt cx="461666" cy="1674048"/>
          </a:xfrm>
        </p:grpSpPr>
        <p:sp>
          <p:nvSpPr>
            <p:cNvPr id="6" name="文本框 5"/>
            <p:cNvSpPr txBox="1"/>
            <p:nvPr/>
          </p:nvSpPr>
          <p:spPr>
            <a:xfrm>
              <a:off x="1335627" y="2567139"/>
              <a:ext cx="461665" cy="167404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CONTENTS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35628" y="2567138"/>
              <a:ext cx="461665" cy="1674047"/>
              <a:chOff x="917990" y="1858375"/>
              <a:chExt cx="461665" cy="1995858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1362851" y="1858375"/>
                <a:ext cx="16804" cy="1995858"/>
              </a:xfrm>
              <a:prstGeom prst="line">
                <a:avLst/>
              </a:prstGeom>
              <a:ln>
                <a:solidFill>
                  <a:srgbClr val="55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17990" y="1858375"/>
                <a:ext cx="16804" cy="1995858"/>
              </a:xfrm>
              <a:prstGeom prst="line">
                <a:avLst/>
              </a:prstGeom>
              <a:ln>
                <a:solidFill>
                  <a:srgbClr val="55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组合 54"/>
          <p:cNvGrpSpPr/>
          <p:nvPr>
            <p:custDataLst>
              <p:tags r:id="rId1"/>
            </p:custDataLst>
          </p:nvPr>
        </p:nvGrpSpPr>
        <p:grpSpPr>
          <a:xfrm>
            <a:off x="6819015" y="646880"/>
            <a:ext cx="4297564" cy="767107"/>
            <a:chOff x="6919411" y="373087"/>
            <a:chExt cx="4297564" cy="767107"/>
          </a:xfrm>
        </p:grpSpPr>
        <p:grpSp>
          <p:nvGrpSpPr>
            <p:cNvPr id="16" name="组合 15"/>
            <p:cNvGrpSpPr/>
            <p:nvPr/>
          </p:nvGrpSpPr>
          <p:grpSpPr>
            <a:xfrm>
              <a:off x="6919411" y="465873"/>
              <a:ext cx="700841" cy="674321"/>
              <a:chOff x="4785728" y="361646"/>
              <a:chExt cx="700841" cy="674321"/>
            </a:xfrm>
          </p:grpSpPr>
          <p:sp>
            <p:nvSpPr>
              <p:cNvPr id="14" name="任意多边形: 形状 1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4785728" y="361646"/>
                <a:ext cx="700841" cy="674321"/>
              </a:xfrm>
              <a:custGeom>
                <a:avLst/>
                <a:gdLst>
                  <a:gd name="connsiteX0" fmla="*/ 762159 w 1222566"/>
                  <a:gd name="connsiteY0" fmla="*/ 1154137 h 1176305"/>
                  <a:gd name="connsiteX1" fmla="*/ 771280 w 1222566"/>
                  <a:gd name="connsiteY1" fmla="*/ 1156378 h 1176305"/>
                  <a:gd name="connsiteX2" fmla="*/ 776876 w 1222566"/>
                  <a:gd name="connsiteY2" fmla="*/ 1164021 h 1176305"/>
                  <a:gd name="connsiteX3" fmla="*/ 740298 w 1222566"/>
                  <a:gd name="connsiteY3" fmla="*/ 1176305 h 1176305"/>
                  <a:gd name="connsiteX4" fmla="*/ 762159 w 1222566"/>
                  <a:gd name="connsiteY4" fmla="*/ 1154137 h 1176305"/>
                  <a:gd name="connsiteX5" fmla="*/ 888797 w 1222566"/>
                  <a:gd name="connsiteY5" fmla="*/ 1112975 h 1176305"/>
                  <a:gd name="connsiteX6" fmla="*/ 810589 w 1222566"/>
                  <a:gd name="connsiteY6" fmla="*/ 1148189 h 1176305"/>
                  <a:gd name="connsiteX7" fmla="*/ 888797 w 1222566"/>
                  <a:gd name="connsiteY7" fmla="*/ 1112975 h 1176305"/>
                  <a:gd name="connsiteX8" fmla="*/ 556585 w 1222566"/>
                  <a:gd name="connsiteY8" fmla="*/ 1047870 h 1176305"/>
                  <a:gd name="connsiteX9" fmla="*/ 569551 w 1222566"/>
                  <a:gd name="connsiteY9" fmla="*/ 1058653 h 1176305"/>
                  <a:gd name="connsiteX10" fmla="*/ 561362 w 1222566"/>
                  <a:gd name="connsiteY10" fmla="*/ 1068616 h 1176305"/>
                  <a:gd name="connsiteX11" fmla="*/ 549351 w 1222566"/>
                  <a:gd name="connsiteY11" fmla="*/ 1057697 h 1176305"/>
                  <a:gd name="connsiteX12" fmla="*/ 556585 w 1222566"/>
                  <a:gd name="connsiteY12" fmla="*/ 1047870 h 1176305"/>
                  <a:gd name="connsiteX13" fmla="*/ 441178 w 1222566"/>
                  <a:gd name="connsiteY13" fmla="*/ 1043108 h 1176305"/>
                  <a:gd name="connsiteX14" fmla="*/ 467185 w 1222566"/>
                  <a:gd name="connsiteY14" fmla="*/ 1051419 h 1176305"/>
                  <a:gd name="connsiteX15" fmla="*/ 432244 w 1222566"/>
                  <a:gd name="connsiteY15" fmla="*/ 1047597 h 1176305"/>
                  <a:gd name="connsiteX16" fmla="*/ 441178 w 1222566"/>
                  <a:gd name="connsiteY16" fmla="*/ 1043108 h 1176305"/>
                  <a:gd name="connsiteX17" fmla="*/ 539251 w 1222566"/>
                  <a:gd name="connsiteY17" fmla="*/ 1011837 h 1176305"/>
                  <a:gd name="connsiteX18" fmla="*/ 549214 w 1222566"/>
                  <a:gd name="connsiteY18" fmla="*/ 1020026 h 1176305"/>
                  <a:gd name="connsiteX19" fmla="*/ 537340 w 1222566"/>
                  <a:gd name="connsiteY19" fmla="*/ 1025759 h 1176305"/>
                  <a:gd name="connsiteX20" fmla="*/ 529014 w 1222566"/>
                  <a:gd name="connsiteY20" fmla="*/ 1017433 h 1176305"/>
                  <a:gd name="connsiteX21" fmla="*/ 539251 w 1222566"/>
                  <a:gd name="connsiteY21" fmla="*/ 1011837 h 1176305"/>
                  <a:gd name="connsiteX22" fmla="*/ 997032 w 1222566"/>
                  <a:gd name="connsiteY22" fmla="*/ 943866 h 1176305"/>
                  <a:gd name="connsiteX23" fmla="*/ 960999 w 1222566"/>
                  <a:gd name="connsiteY23" fmla="*/ 982219 h 1176305"/>
                  <a:gd name="connsiteX24" fmla="*/ 997032 w 1222566"/>
                  <a:gd name="connsiteY24" fmla="*/ 943866 h 1176305"/>
                  <a:gd name="connsiteX25" fmla="*/ 961681 w 1222566"/>
                  <a:gd name="connsiteY25" fmla="*/ 886678 h 1176305"/>
                  <a:gd name="connsiteX26" fmla="*/ 958542 w 1222566"/>
                  <a:gd name="connsiteY26" fmla="*/ 889134 h 1176305"/>
                  <a:gd name="connsiteX27" fmla="*/ 884566 w 1222566"/>
                  <a:gd name="connsiteY27" fmla="*/ 947005 h 1176305"/>
                  <a:gd name="connsiteX28" fmla="*/ 960726 w 1222566"/>
                  <a:gd name="connsiteY28" fmla="*/ 904831 h 1176305"/>
                  <a:gd name="connsiteX29" fmla="*/ 961681 w 1222566"/>
                  <a:gd name="connsiteY29" fmla="*/ 886678 h 1176305"/>
                  <a:gd name="connsiteX30" fmla="*/ 1131472 w 1222566"/>
                  <a:gd name="connsiteY30" fmla="*/ 561563 h 1176305"/>
                  <a:gd name="connsiteX31" fmla="*/ 1138433 w 1222566"/>
                  <a:gd name="connsiteY31" fmla="*/ 583810 h 1176305"/>
                  <a:gd name="connsiteX32" fmla="*/ 1130244 w 1222566"/>
                  <a:gd name="connsiteY32" fmla="*/ 668024 h 1176305"/>
                  <a:gd name="connsiteX33" fmla="*/ 1125740 w 1222566"/>
                  <a:gd name="connsiteY33" fmla="*/ 590771 h 1176305"/>
                  <a:gd name="connsiteX34" fmla="*/ 1131472 w 1222566"/>
                  <a:gd name="connsiteY34" fmla="*/ 561563 h 1176305"/>
                  <a:gd name="connsiteX35" fmla="*/ 861550 w 1222566"/>
                  <a:gd name="connsiteY35" fmla="*/ 114224 h 1176305"/>
                  <a:gd name="connsiteX36" fmla="*/ 873374 w 1222566"/>
                  <a:gd name="connsiteY36" fmla="*/ 119205 h 1176305"/>
                  <a:gd name="connsiteX37" fmla="*/ 872828 w 1222566"/>
                  <a:gd name="connsiteY37" fmla="*/ 125074 h 1176305"/>
                  <a:gd name="connsiteX38" fmla="*/ 847577 w 1222566"/>
                  <a:gd name="connsiteY38" fmla="*/ 120297 h 1176305"/>
                  <a:gd name="connsiteX39" fmla="*/ 861550 w 1222566"/>
                  <a:gd name="connsiteY39" fmla="*/ 114224 h 1176305"/>
                  <a:gd name="connsiteX40" fmla="*/ 759555 w 1222566"/>
                  <a:gd name="connsiteY40" fmla="*/ 105850 h 1176305"/>
                  <a:gd name="connsiteX41" fmla="*/ 772099 w 1222566"/>
                  <a:gd name="connsiteY41" fmla="*/ 112244 h 1176305"/>
                  <a:gd name="connsiteX42" fmla="*/ 786704 w 1222566"/>
                  <a:gd name="connsiteY42" fmla="*/ 126848 h 1176305"/>
                  <a:gd name="connsiteX43" fmla="*/ 764593 w 1222566"/>
                  <a:gd name="connsiteY43" fmla="*/ 132308 h 1176305"/>
                  <a:gd name="connsiteX44" fmla="*/ 721053 w 1222566"/>
                  <a:gd name="connsiteY44" fmla="*/ 117021 h 1176305"/>
                  <a:gd name="connsiteX45" fmla="*/ 759555 w 1222566"/>
                  <a:gd name="connsiteY45" fmla="*/ 105850 h 1176305"/>
                  <a:gd name="connsiteX46" fmla="*/ 871190 w 1222566"/>
                  <a:gd name="connsiteY46" fmla="*/ 97094 h 1176305"/>
                  <a:gd name="connsiteX47" fmla="*/ 900671 w 1222566"/>
                  <a:gd name="connsiteY47" fmla="*/ 110879 h 1176305"/>
                  <a:gd name="connsiteX48" fmla="*/ 871190 w 1222566"/>
                  <a:gd name="connsiteY48" fmla="*/ 97094 h 1176305"/>
                  <a:gd name="connsiteX49" fmla="*/ 766397 w 1222566"/>
                  <a:gd name="connsiteY49" fmla="*/ 82255 h 1176305"/>
                  <a:gd name="connsiteX50" fmla="*/ 800216 w 1222566"/>
                  <a:gd name="connsiteY50" fmla="*/ 88359 h 1176305"/>
                  <a:gd name="connsiteX51" fmla="*/ 755448 w 1222566"/>
                  <a:gd name="connsiteY51" fmla="*/ 88086 h 1176305"/>
                  <a:gd name="connsiteX52" fmla="*/ 766397 w 1222566"/>
                  <a:gd name="connsiteY52" fmla="*/ 82255 h 1176305"/>
                  <a:gd name="connsiteX53" fmla="*/ 794302 w 1222566"/>
                  <a:gd name="connsiteY53" fmla="*/ 54087 h 1176305"/>
                  <a:gd name="connsiteX54" fmla="*/ 818505 w 1222566"/>
                  <a:gd name="connsiteY54" fmla="*/ 70479 h 1176305"/>
                  <a:gd name="connsiteX55" fmla="*/ 783018 w 1222566"/>
                  <a:gd name="connsiteY55" fmla="*/ 57239 h 1176305"/>
                  <a:gd name="connsiteX56" fmla="*/ 794302 w 1222566"/>
                  <a:gd name="connsiteY56" fmla="*/ 54087 h 1176305"/>
                  <a:gd name="connsiteX57" fmla="*/ 570233 w 1222566"/>
                  <a:gd name="connsiteY57" fmla="*/ 324 h 1176305"/>
                  <a:gd name="connsiteX58" fmla="*/ 746303 w 1222566"/>
                  <a:gd name="connsiteY58" fmla="*/ 31580 h 1176305"/>
                  <a:gd name="connsiteX59" fmla="*/ 763910 w 1222566"/>
                  <a:gd name="connsiteY59" fmla="*/ 57785 h 1176305"/>
                  <a:gd name="connsiteX60" fmla="*/ 719415 w 1222566"/>
                  <a:gd name="connsiteY60" fmla="*/ 68568 h 1176305"/>
                  <a:gd name="connsiteX61" fmla="*/ 738933 w 1222566"/>
                  <a:gd name="connsiteY61" fmla="*/ 78395 h 1176305"/>
                  <a:gd name="connsiteX62" fmla="*/ 712318 w 1222566"/>
                  <a:gd name="connsiteY62" fmla="*/ 83582 h 1176305"/>
                  <a:gd name="connsiteX63" fmla="*/ 674510 w 1222566"/>
                  <a:gd name="connsiteY63" fmla="*/ 116885 h 1176305"/>
                  <a:gd name="connsiteX64" fmla="*/ 665229 w 1222566"/>
                  <a:gd name="connsiteY64" fmla="*/ 135720 h 1176305"/>
                  <a:gd name="connsiteX65" fmla="*/ 695393 w 1222566"/>
                  <a:gd name="connsiteY65" fmla="*/ 162472 h 1176305"/>
                  <a:gd name="connsiteX66" fmla="*/ 792573 w 1222566"/>
                  <a:gd name="connsiteY66" fmla="*/ 193318 h 1176305"/>
                  <a:gd name="connsiteX67" fmla="*/ 867777 w 1222566"/>
                  <a:gd name="connsiteY67" fmla="*/ 212153 h 1176305"/>
                  <a:gd name="connsiteX68" fmla="*/ 906404 w 1222566"/>
                  <a:gd name="connsiteY68" fmla="*/ 236994 h 1176305"/>
                  <a:gd name="connsiteX69" fmla="*/ 941345 w 1222566"/>
                  <a:gd name="connsiteY69" fmla="*/ 277941 h 1176305"/>
                  <a:gd name="connsiteX70" fmla="*/ 986386 w 1222566"/>
                  <a:gd name="connsiteY70" fmla="*/ 317522 h 1176305"/>
                  <a:gd name="connsiteX71" fmla="*/ 910635 w 1222566"/>
                  <a:gd name="connsiteY71" fmla="*/ 151007 h 1176305"/>
                  <a:gd name="connsiteX72" fmla="*/ 945166 w 1222566"/>
                  <a:gd name="connsiteY72" fmla="*/ 145138 h 1176305"/>
                  <a:gd name="connsiteX73" fmla="*/ 1023510 w 1222566"/>
                  <a:gd name="connsiteY73" fmla="*/ 221844 h 1176305"/>
                  <a:gd name="connsiteX74" fmla="*/ 1063501 w 1222566"/>
                  <a:gd name="connsiteY74" fmla="*/ 246685 h 1176305"/>
                  <a:gd name="connsiteX75" fmla="*/ 1073192 w 1222566"/>
                  <a:gd name="connsiteY75" fmla="*/ 269615 h 1176305"/>
                  <a:gd name="connsiteX76" fmla="*/ 1128060 w 1222566"/>
                  <a:gd name="connsiteY76" fmla="*/ 351917 h 1176305"/>
                  <a:gd name="connsiteX77" fmla="*/ 1153038 w 1222566"/>
                  <a:gd name="connsiteY77" fmla="*/ 334447 h 1176305"/>
                  <a:gd name="connsiteX78" fmla="*/ 1179789 w 1222566"/>
                  <a:gd name="connsiteY78" fmla="*/ 328578 h 1176305"/>
                  <a:gd name="connsiteX79" fmla="*/ 1221145 w 1222566"/>
                  <a:gd name="connsiteY79" fmla="*/ 424256 h 1176305"/>
                  <a:gd name="connsiteX80" fmla="*/ 1190435 w 1222566"/>
                  <a:gd name="connsiteY80" fmla="*/ 508060 h 1176305"/>
                  <a:gd name="connsiteX81" fmla="*/ 1188388 w 1222566"/>
                  <a:gd name="connsiteY81" fmla="*/ 536586 h 1176305"/>
                  <a:gd name="connsiteX82" fmla="*/ 1176104 w 1222566"/>
                  <a:gd name="connsiteY82" fmla="*/ 562109 h 1176305"/>
                  <a:gd name="connsiteX83" fmla="*/ 1159316 w 1222566"/>
                  <a:gd name="connsiteY83" fmla="*/ 535494 h 1176305"/>
                  <a:gd name="connsiteX84" fmla="*/ 1123829 w 1222566"/>
                  <a:gd name="connsiteY84" fmla="*/ 407468 h 1176305"/>
                  <a:gd name="connsiteX85" fmla="*/ 1118097 w 1222566"/>
                  <a:gd name="connsiteY85" fmla="*/ 430807 h 1176305"/>
                  <a:gd name="connsiteX86" fmla="*/ 1131336 w 1222566"/>
                  <a:gd name="connsiteY86" fmla="*/ 502737 h 1176305"/>
                  <a:gd name="connsiteX87" fmla="*/ 1127105 w 1222566"/>
                  <a:gd name="connsiteY87" fmla="*/ 548324 h 1176305"/>
                  <a:gd name="connsiteX88" fmla="*/ 1123420 w 1222566"/>
                  <a:gd name="connsiteY88" fmla="*/ 502600 h 1176305"/>
                  <a:gd name="connsiteX89" fmla="*/ 1103492 w 1222566"/>
                  <a:gd name="connsiteY89" fmla="*/ 421253 h 1176305"/>
                  <a:gd name="connsiteX90" fmla="*/ 1084930 w 1222566"/>
                  <a:gd name="connsiteY90" fmla="*/ 377850 h 1176305"/>
                  <a:gd name="connsiteX91" fmla="*/ 1045076 w 1222566"/>
                  <a:gd name="connsiteY91" fmla="*/ 348505 h 1176305"/>
                  <a:gd name="connsiteX92" fmla="*/ 1034020 w 1222566"/>
                  <a:gd name="connsiteY92" fmla="*/ 425211 h 1176305"/>
                  <a:gd name="connsiteX93" fmla="*/ 1045076 w 1222566"/>
                  <a:gd name="connsiteY93" fmla="*/ 496049 h 1176305"/>
                  <a:gd name="connsiteX94" fmla="*/ 1059543 w 1222566"/>
                  <a:gd name="connsiteY94" fmla="*/ 547232 h 1176305"/>
                  <a:gd name="connsiteX95" fmla="*/ 1072373 w 1222566"/>
                  <a:gd name="connsiteY95" fmla="*/ 566340 h 1176305"/>
                  <a:gd name="connsiteX96" fmla="*/ 1049853 w 1222566"/>
                  <a:gd name="connsiteY96" fmla="*/ 646868 h 1176305"/>
                  <a:gd name="connsiteX97" fmla="*/ 1059543 w 1222566"/>
                  <a:gd name="connsiteY97" fmla="*/ 688224 h 1176305"/>
                  <a:gd name="connsiteX98" fmla="*/ 1056404 w 1222566"/>
                  <a:gd name="connsiteY98" fmla="*/ 739953 h 1176305"/>
                  <a:gd name="connsiteX99" fmla="*/ 1062819 w 1222566"/>
                  <a:gd name="connsiteY99" fmla="*/ 806969 h 1176305"/>
                  <a:gd name="connsiteX100" fmla="*/ 1022009 w 1222566"/>
                  <a:gd name="connsiteY100" fmla="*/ 910699 h 1176305"/>
                  <a:gd name="connsiteX101" fmla="*/ 1025558 w 1222566"/>
                  <a:gd name="connsiteY101" fmla="*/ 853101 h 1176305"/>
                  <a:gd name="connsiteX102" fmla="*/ 993347 w 1222566"/>
                  <a:gd name="connsiteY102" fmla="*/ 832219 h 1176305"/>
                  <a:gd name="connsiteX103" fmla="*/ 962091 w 1222566"/>
                  <a:gd name="connsiteY103" fmla="*/ 885449 h 1176305"/>
                  <a:gd name="connsiteX104" fmla="*/ 962637 w 1222566"/>
                  <a:gd name="connsiteY104" fmla="*/ 884767 h 1176305"/>
                  <a:gd name="connsiteX105" fmla="*/ 962227 w 1222566"/>
                  <a:gd name="connsiteY105" fmla="*/ 885859 h 1176305"/>
                  <a:gd name="connsiteX106" fmla="*/ 989798 w 1222566"/>
                  <a:gd name="connsiteY106" fmla="*/ 875213 h 1176305"/>
                  <a:gd name="connsiteX107" fmla="*/ 969188 w 1222566"/>
                  <a:gd name="connsiteY107" fmla="*/ 914112 h 1176305"/>
                  <a:gd name="connsiteX108" fmla="*/ 906131 w 1222566"/>
                  <a:gd name="connsiteY108" fmla="*/ 996551 h 1176305"/>
                  <a:gd name="connsiteX109" fmla="*/ 896713 w 1222566"/>
                  <a:gd name="connsiteY109" fmla="*/ 1011291 h 1176305"/>
                  <a:gd name="connsiteX110" fmla="*/ 816594 w 1222566"/>
                  <a:gd name="connsiteY110" fmla="*/ 1088680 h 1176305"/>
                  <a:gd name="connsiteX111" fmla="*/ 749988 w 1222566"/>
                  <a:gd name="connsiteY111" fmla="*/ 1117206 h 1176305"/>
                  <a:gd name="connsiteX112" fmla="*/ 560406 w 1222566"/>
                  <a:gd name="connsiteY112" fmla="*/ 1140955 h 1176305"/>
                  <a:gd name="connsiteX113" fmla="*/ 531880 w 1222566"/>
                  <a:gd name="connsiteY113" fmla="*/ 1128807 h 1176305"/>
                  <a:gd name="connsiteX114" fmla="*/ 645165 w 1222566"/>
                  <a:gd name="connsiteY114" fmla="*/ 1115568 h 1176305"/>
                  <a:gd name="connsiteX115" fmla="*/ 642982 w 1222566"/>
                  <a:gd name="connsiteY115" fmla="*/ 1106560 h 1176305"/>
                  <a:gd name="connsiteX116" fmla="*/ 608450 w 1222566"/>
                  <a:gd name="connsiteY116" fmla="*/ 1065886 h 1176305"/>
                  <a:gd name="connsiteX117" fmla="*/ 652399 w 1222566"/>
                  <a:gd name="connsiteY117" fmla="*/ 1044458 h 1176305"/>
                  <a:gd name="connsiteX118" fmla="*/ 654993 w 1222566"/>
                  <a:gd name="connsiteY118" fmla="*/ 1039681 h 1176305"/>
                  <a:gd name="connsiteX119" fmla="*/ 649670 w 1222566"/>
                  <a:gd name="connsiteY119" fmla="*/ 1041728 h 1176305"/>
                  <a:gd name="connsiteX120" fmla="*/ 607358 w 1222566"/>
                  <a:gd name="connsiteY120" fmla="*/ 1032856 h 1176305"/>
                  <a:gd name="connsiteX121" fmla="*/ 594255 w 1222566"/>
                  <a:gd name="connsiteY121" fmla="*/ 1003102 h 1176305"/>
                  <a:gd name="connsiteX122" fmla="*/ 607358 w 1222566"/>
                  <a:gd name="connsiteY122" fmla="*/ 960108 h 1176305"/>
                  <a:gd name="connsiteX123" fmla="*/ 548259 w 1222566"/>
                  <a:gd name="connsiteY123" fmla="*/ 923939 h 1176305"/>
                  <a:gd name="connsiteX124" fmla="*/ 486293 w 1222566"/>
                  <a:gd name="connsiteY124" fmla="*/ 904421 h 1176305"/>
                  <a:gd name="connsiteX125" fmla="*/ 450943 w 1222566"/>
                  <a:gd name="connsiteY125" fmla="*/ 950281 h 1176305"/>
                  <a:gd name="connsiteX126" fmla="*/ 419824 w 1222566"/>
                  <a:gd name="connsiteY126" fmla="*/ 956150 h 1176305"/>
                  <a:gd name="connsiteX127" fmla="*/ 360451 w 1222566"/>
                  <a:gd name="connsiteY127" fmla="*/ 927351 h 1176305"/>
                  <a:gd name="connsiteX128" fmla="*/ 330151 w 1222566"/>
                  <a:gd name="connsiteY128" fmla="*/ 904967 h 1176305"/>
                  <a:gd name="connsiteX129" fmla="*/ 231197 w 1222566"/>
                  <a:gd name="connsiteY129" fmla="*/ 827851 h 1176305"/>
                  <a:gd name="connsiteX130" fmla="*/ 161998 w 1222566"/>
                  <a:gd name="connsiteY130" fmla="*/ 661199 h 1176305"/>
                  <a:gd name="connsiteX131" fmla="*/ 172234 w 1222566"/>
                  <a:gd name="connsiteY131" fmla="*/ 476804 h 1176305"/>
                  <a:gd name="connsiteX132" fmla="*/ 181788 w 1222566"/>
                  <a:gd name="connsiteY132" fmla="*/ 438860 h 1176305"/>
                  <a:gd name="connsiteX133" fmla="*/ 252626 w 1222566"/>
                  <a:gd name="connsiteY133" fmla="*/ 308787 h 1176305"/>
                  <a:gd name="connsiteX134" fmla="*/ 276784 w 1222566"/>
                  <a:gd name="connsiteY134" fmla="*/ 287222 h 1176305"/>
                  <a:gd name="connsiteX135" fmla="*/ 317321 w 1222566"/>
                  <a:gd name="connsiteY135" fmla="*/ 234128 h 1176305"/>
                  <a:gd name="connsiteX136" fmla="*/ 376420 w 1222566"/>
                  <a:gd name="connsiteY136" fmla="*/ 194410 h 1176305"/>
                  <a:gd name="connsiteX137" fmla="*/ 446848 w 1222566"/>
                  <a:gd name="connsiteY137" fmla="*/ 163700 h 1176305"/>
                  <a:gd name="connsiteX138" fmla="*/ 470734 w 1222566"/>
                  <a:gd name="connsiteY138" fmla="*/ 161380 h 1176305"/>
                  <a:gd name="connsiteX139" fmla="*/ 476739 w 1222566"/>
                  <a:gd name="connsiteY139" fmla="*/ 163837 h 1176305"/>
                  <a:gd name="connsiteX140" fmla="*/ 563955 w 1222566"/>
                  <a:gd name="connsiteY140" fmla="*/ 147868 h 1176305"/>
                  <a:gd name="connsiteX141" fmla="*/ 594528 w 1222566"/>
                  <a:gd name="connsiteY141" fmla="*/ 138723 h 1176305"/>
                  <a:gd name="connsiteX142" fmla="*/ 613227 w 1222566"/>
                  <a:gd name="connsiteY142" fmla="*/ 111425 h 1176305"/>
                  <a:gd name="connsiteX143" fmla="*/ 585930 w 1222566"/>
                  <a:gd name="connsiteY143" fmla="*/ 107467 h 1176305"/>
                  <a:gd name="connsiteX144" fmla="*/ 413272 w 1222566"/>
                  <a:gd name="connsiteY144" fmla="*/ 147595 h 1176305"/>
                  <a:gd name="connsiteX145" fmla="*/ 328513 w 1222566"/>
                  <a:gd name="connsiteY145" fmla="*/ 191953 h 1176305"/>
                  <a:gd name="connsiteX146" fmla="*/ 235565 w 1222566"/>
                  <a:gd name="connsiteY146" fmla="*/ 277395 h 1176305"/>
                  <a:gd name="connsiteX147" fmla="*/ 163635 w 1222566"/>
                  <a:gd name="connsiteY147" fmla="*/ 378942 h 1176305"/>
                  <a:gd name="connsiteX148" fmla="*/ 151215 w 1222566"/>
                  <a:gd name="connsiteY148" fmla="*/ 401189 h 1176305"/>
                  <a:gd name="connsiteX149" fmla="*/ 128285 w 1222566"/>
                  <a:gd name="connsiteY149" fmla="*/ 479534 h 1176305"/>
                  <a:gd name="connsiteX150" fmla="*/ 123644 w 1222566"/>
                  <a:gd name="connsiteY150" fmla="*/ 503965 h 1176305"/>
                  <a:gd name="connsiteX151" fmla="*/ 92389 w 1222566"/>
                  <a:gd name="connsiteY151" fmla="*/ 674302 h 1176305"/>
                  <a:gd name="connsiteX152" fmla="*/ 108494 w 1222566"/>
                  <a:gd name="connsiteY152" fmla="*/ 767933 h 1176305"/>
                  <a:gd name="connsiteX153" fmla="*/ 134700 w 1222566"/>
                  <a:gd name="connsiteY153" fmla="*/ 850099 h 1176305"/>
                  <a:gd name="connsiteX154" fmla="*/ 257539 w 1222566"/>
                  <a:gd name="connsiteY154" fmla="*/ 1009517 h 1176305"/>
                  <a:gd name="connsiteX155" fmla="*/ 357312 w 1222566"/>
                  <a:gd name="connsiteY155" fmla="*/ 1075304 h 1176305"/>
                  <a:gd name="connsiteX156" fmla="*/ 392799 w 1222566"/>
                  <a:gd name="connsiteY156" fmla="*/ 1142320 h 1176305"/>
                  <a:gd name="connsiteX157" fmla="*/ 362089 w 1222566"/>
                  <a:gd name="connsiteY157" fmla="*/ 1094685 h 1176305"/>
                  <a:gd name="connsiteX158" fmla="*/ 336566 w 1222566"/>
                  <a:gd name="connsiteY158" fmla="*/ 1106833 h 1176305"/>
                  <a:gd name="connsiteX159" fmla="*/ 300533 w 1222566"/>
                  <a:gd name="connsiteY159" fmla="*/ 1076669 h 1176305"/>
                  <a:gd name="connsiteX160" fmla="*/ 247576 w 1222566"/>
                  <a:gd name="connsiteY160" fmla="*/ 1061109 h 1176305"/>
                  <a:gd name="connsiteX161" fmla="*/ 176192 w 1222566"/>
                  <a:gd name="connsiteY161" fmla="*/ 1011701 h 1176305"/>
                  <a:gd name="connsiteX162" fmla="*/ 129240 w 1222566"/>
                  <a:gd name="connsiteY162" fmla="*/ 955468 h 1176305"/>
                  <a:gd name="connsiteX163" fmla="*/ 101670 w 1222566"/>
                  <a:gd name="connsiteY163" fmla="*/ 902783 h 1176305"/>
                  <a:gd name="connsiteX164" fmla="*/ 100714 w 1222566"/>
                  <a:gd name="connsiteY164" fmla="*/ 893775 h 1176305"/>
                  <a:gd name="connsiteX165" fmla="*/ 82835 w 1222566"/>
                  <a:gd name="connsiteY165" fmla="*/ 859653 h 1176305"/>
                  <a:gd name="connsiteX166" fmla="*/ 65773 w 1222566"/>
                  <a:gd name="connsiteY166" fmla="*/ 827305 h 1176305"/>
                  <a:gd name="connsiteX167" fmla="*/ 48712 w 1222566"/>
                  <a:gd name="connsiteY167" fmla="*/ 774757 h 1176305"/>
                  <a:gd name="connsiteX168" fmla="*/ 5173 w 1222566"/>
                  <a:gd name="connsiteY168" fmla="*/ 612746 h 1176305"/>
                  <a:gd name="connsiteX169" fmla="*/ 4763 w 1222566"/>
                  <a:gd name="connsiteY169" fmla="*/ 503829 h 1176305"/>
                  <a:gd name="connsiteX170" fmla="*/ 24145 w 1222566"/>
                  <a:gd name="connsiteY170" fmla="*/ 397095 h 1176305"/>
                  <a:gd name="connsiteX171" fmla="*/ 83790 w 1222566"/>
                  <a:gd name="connsiteY171" fmla="*/ 296094 h 1176305"/>
                  <a:gd name="connsiteX172" fmla="*/ 124327 w 1222566"/>
                  <a:gd name="connsiteY172" fmla="*/ 217067 h 1176305"/>
                  <a:gd name="connsiteX173" fmla="*/ 159404 w 1222566"/>
                  <a:gd name="connsiteY173" fmla="*/ 177622 h 1176305"/>
                  <a:gd name="connsiteX174" fmla="*/ 249759 w 1222566"/>
                  <a:gd name="connsiteY174" fmla="*/ 105420 h 1176305"/>
                  <a:gd name="connsiteX175" fmla="*/ 286748 w 1222566"/>
                  <a:gd name="connsiteY175" fmla="*/ 70206 h 1176305"/>
                  <a:gd name="connsiteX176" fmla="*/ 354446 w 1222566"/>
                  <a:gd name="connsiteY176" fmla="*/ 38404 h 1176305"/>
                  <a:gd name="connsiteX177" fmla="*/ 570233 w 1222566"/>
                  <a:gd name="connsiteY177" fmla="*/ 324 h 1176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</a:cxnLst>
                <a:rect l="l" t="t" r="r" b="b"/>
                <a:pathLst>
                  <a:path w="1222566" h="1176305">
                    <a:moveTo>
                      <a:pt x="762159" y="1154137"/>
                    </a:moveTo>
                    <a:cubicBezTo>
                      <a:pt x="764729" y="1153785"/>
                      <a:pt x="767663" y="1154433"/>
                      <a:pt x="771280" y="1156378"/>
                    </a:cubicBezTo>
                    <a:cubicBezTo>
                      <a:pt x="774010" y="1157879"/>
                      <a:pt x="777559" y="1163066"/>
                      <a:pt x="776876" y="1164021"/>
                    </a:cubicBezTo>
                    <a:cubicBezTo>
                      <a:pt x="770188" y="1174940"/>
                      <a:pt x="759133" y="1173166"/>
                      <a:pt x="740298" y="1176305"/>
                    </a:cubicBezTo>
                    <a:cubicBezTo>
                      <a:pt x="750023" y="1165250"/>
                      <a:pt x="754450" y="1155192"/>
                      <a:pt x="762159" y="1154137"/>
                    </a:cubicBezTo>
                    <a:close/>
                    <a:moveTo>
                      <a:pt x="888797" y="1112975"/>
                    </a:moveTo>
                    <a:cubicBezTo>
                      <a:pt x="865184" y="1139044"/>
                      <a:pt x="839661" y="1148325"/>
                      <a:pt x="810589" y="1148189"/>
                    </a:cubicBezTo>
                    <a:cubicBezTo>
                      <a:pt x="833382" y="1132083"/>
                      <a:pt x="855494" y="1115841"/>
                      <a:pt x="888797" y="1112975"/>
                    </a:cubicBezTo>
                    <a:close/>
                    <a:moveTo>
                      <a:pt x="556585" y="1047870"/>
                    </a:moveTo>
                    <a:cubicBezTo>
                      <a:pt x="563819" y="1047870"/>
                      <a:pt x="566139" y="1053875"/>
                      <a:pt x="569551" y="1058653"/>
                    </a:cubicBezTo>
                    <a:cubicBezTo>
                      <a:pt x="567777" y="1062747"/>
                      <a:pt x="567913" y="1068753"/>
                      <a:pt x="561362" y="1068616"/>
                    </a:cubicBezTo>
                    <a:cubicBezTo>
                      <a:pt x="554264" y="1068616"/>
                      <a:pt x="550033" y="1064112"/>
                      <a:pt x="549351" y="1057697"/>
                    </a:cubicBezTo>
                    <a:cubicBezTo>
                      <a:pt x="548941" y="1053466"/>
                      <a:pt x="549487" y="1047733"/>
                      <a:pt x="556585" y="1047870"/>
                    </a:cubicBezTo>
                    <a:close/>
                    <a:moveTo>
                      <a:pt x="441178" y="1043108"/>
                    </a:moveTo>
                    <a:cubicBezTo>
                      <a:pt x="449271" y="1041771"/>
                      <a:pt x="455618" y="1048553"/>
                      <a:pt x="467185" y="1051419"/>
                    </a:cubicBezTo>
                    <a:cubicBezTo>
                      <a:pt x="446575" y="1058243"/>
                      <a:pt x="439205" y="1055650"/>
                      <a:pt x="432244" y="1047597"/>
                    </a:cubicBezTo>
                    <a:cubicBezTo>
                      <a:pt x="435588" y="1044901"/>
                      <a:pt x="438480" y="1043553"/>
                      <a:pt x="441178" y="1043108"/>
                    </a:cubicBezTo>
                    <a:close/>
                    <a:moveTo>
                      <a:pt x="539251" y="1011837"/>
                    </a:moveTo>
                    <a:cubicBezTo>
                      <a:pt x="543209" y="1013748"/>
                      <a:pt x="546212" y="1017433"/>
                      <a:pt x="549214" y="1020026"/>
                    </a:cubicBezTo>
                    <a:cubicBezTo>
                      <a:pt x="546348" y="1026987"/>
                      <a:pt x="541571" y="1026032"/>
                      <a:pt x="537340" y="1025759"/>
                    </a:cubicBezTo>
                    <a:cubicBezTo>
                      <a:pt x="532426" y="1025349"/>
                      <a:pt x="527786" y="1023712"/>
                      <a:pt x="529014" y="1017433"/>
                    </a:cubicBezTo>
                    <a:cubicBezTo>
                      <a:pt x="530106" y="1011837"/>
                      <a:pt x="534337" y="1009517"/>
                      <a:pt x="539251" y="1011837"/>
                    </a:cubicBezTo>
                    <a:close/>
                    <a:moveTo>
                      <a:pt x="997032" y="943866"/>
                    </a:moveTo>
                    <a:cubicBezTo>
                      <a:pt x="987887" y="964066"/>
                      <a:pt x="982973" y="979216"/>
                      <a:pt x="960999" y="982219"/>
                    </a:cubicBezTo>
                    <a:cubicBezTo>
                      <a:pt x="962227" y="961473"/>
                      <a:pt x="975740" y="953693"/>
                      <a:pt x="997032" y="943866"/>
                    </a:cubicBezTo>
                    <a:close/>
                    <a:moveTo>
                      <a:pt x="961681" y="886678"/>
                    </a:moveTo>
                    <a:cubicBezTo>
                      <a:pt x="960589" y="887497"/>
                      <a:pt x="959498" y="888315"/>
                      <a:pt x="958542" y="889134"/>
                    </a:cubicBezTo>
                    <a:cubicBezTo>
                      <a:pt x="934247" y="908925"/>
                      <a:pt x="908997" y="927351"/>
                      <a:pt x="884566" y="947005"/>
                    </a:cubicBezTo>
                    <a:cubicBezTo>
                      <a:pt x="909816" y="932674"/>
                      <a:pt x="930562" y="910290"/>
                      <a:pt x="960726" y="904831"/>
                    </a:cubicBezTo>
                    <a:cubicBezTo>
                      <a:pt x="956631" y="898825"/>
                      <a:pt x="957450" y="892820"/>
                      <a:pt x="961681" y="886678"/>
                    </a:cubicBezTo>
                    <a:close/>
                    <a:moveTo>
                      <a:pt x="1131472" y="561563"/>
                    </a:moveTo>
                    <a:cubicBezTo>
                      <a:pt x="1143347" y="559652"/>
                      <a:pt x="1139798" y="574802"/>
                      <a:pt x="1138433" y="583810"/>
                    </a:cubicBezTo>
                    <a:cubicBezTo>
                      <a:pt x="1140071" y="612336"/>
                      <a:pt x="1139116" y="640590"/>
                      <a:pt x="1130244" y="668024"/>
                    </a:cubicBezTo>
                    <a:cubicBezTo>
                      <a:pt x="1119735" y="642227"/>
                      <a:pt x="1123693" y="616431"/>
                      <a:pt x="1125740" y="590771"/>
                    </a:cubicBezTo>
                    <a:cubicBezTo>
                      <a:pt x="1124921" y="580125"/>
                      <a:pt x="1114821" y="564156"/>
                      <a:pt x="1131472" y="561563"/>
                    </a:cubicBezTo>
                    <a:close/>
                    <a:moveTo>
                      <a:pt x="861550" y="114224"/>
                    </a:moveTo>
                    <a:cubicBezTo>
                      <a:pt x="865765" y="114224"/>
                      <a:pt x="869621" y="116066"/>
                      <a:pt x="873374" y="119205"/>
                    </a:cubicBezTo>
                    <a:cubicBezTo>
                      <a:pt x="874192" y="120024"/>
                      <a:pt x="873783" y="124528"/>
                      <a:pt x="872828" y="125074"/>
                    </a:cubicBezTo>
                    <a:cubicBezTo>
                      <a:pt x="865048" y="129578"/>
                      <a:pt x="857541" y="128623"/>
                      <a:pt x="847577" y="120297"/>
                    </a:cubicBezTo>
                    <a:cubicBezTo>
                      <a:pt x="852764" y="116066"/>
                      <a:pt x="857336" y="114224"/>
                      <a:pt x="861550" y="114224"/>
                    </a:cubicBezTo>
                    <a:close/>
                    <a:moveTo>
                      <a:pt x="759555" y="105850"/>
                    </a:moveTo>
                    <a:cubicBezTo>
                      <a:pt x="763731" y="106631"/>
                      <a:pt x="767902" y="108593"/>
                      <a:pt x="772099" y="112244"/>
                    </a:cubicBezTo>
                    <a:cubicBezTo>
                      <a:pt x="777422" y="116885"/>
                      <a:pt x="791344" y="113882"/>
                      <a:pt x="786704" y="126848"/>
                    </a:cubicBezTo>
                    <a:cubicBezTo>
                      <a:pt x="783018" y="137221"/>
                      <a:pt x="771963" y="134219"/>
                      <a:pt x="764593" y="132308"/>
                    </a:cubicBezTo>
                    <a:cubicBezTo>
                      <a:pt x="749715" y="128486"/>
                      <a:pt x="735521" y="122208"/>
                      <a:pt x="721053" y="117021"/>
                    </a:cubicBezTo>
                    <a:cubicBezTo>
                      <a:pt x="734463" y="111800"/>
                      <a:pt x="747028" y="103509"/>
                      <a:pt x="759555" y="105850"/>
                    </a:cubicBezTo>
                    <a:close/>
                    <a:moveTo>
                      <a:pt x="871190" y="97094"/>
                    </a:moveTo>
                    <a:cubicBezTo>
                      <a:pt x="884975" y="97503"/>
                      <a:pt x="895212" y="93818"/>
                      <a:pt x="900671" y="110879"/>
                    </a:cubicBezTo>
                    <a:cubicBezTo>
                      <a:pt x="886067" y="117294"/>
                      <a:pt x="879106" y="112381"/>
                      <a:pt x="871190" y="97094"/>
                    </a:cubicBezTo>
                    <a:close/>
                    <a:moveTo>
                      <a:pt x="766397" y="82255"/>
                    </a:moveTo>
                    <a:cubicBezTo>
                      <a:pt x="776672" y="79836"/>
                      <a:pt x="785680" y="86209"/>
                      <a:pt x="800216" y="88359"/>
                    </a:cubicBezTo>
                    <a:cubicBezTo>
                      <a:pt x="777695" y="103099"/>
                      <a:pt x="769370" y="89860"/>
                      <a:pt x="755448" y="88086"/>
                    </a:cubicBezTo>
                    <a:cubicBezTo>
                      <a:pt x="759406" y="84844"/>
                      <a:pt x="762972" y="83061"/>
                      <a:pt x="766397" y="82255"/>
                    </a:cubicBezTo>
                    <a:close/>
                    <a:moveTo>
                      <a:pt x="794302" y="54087"/>
                    </a:moveTo>
                    <a:cubicBezTo>
                      <a:pt x="804328" y="54407"/>
                      <a:pt x="811033" y="63825"/>
                      <a:pt x="818505" y="70479"/>
                    </a:cubicBezTo>
                    <a:cubicBezTo>
                      <a:pt x="805402" y="69387"/>
                      <a:pt x="792300" y="68704"/>
                      <a:pt x="783018" y="57239"/>
                    </a:cubicBezTo>
                    <a:cubicBezTo>
                      <a:pt x="787250" y="54885"/>
                      <a:pt x="790960" y="53981"/>
                      <a:pt x="794302" y="54087"/>
                    </a:cubicBezTo>
                    <a:close/>
                    <a:moveTo>
                      <a:pt x="570233" y="324"/>
                    </a:moveTo>
                    <a:cubicBezTo>
                      <a:pt x="629060" y="-2406"/>
                      <a:pt x="688978" y="12471"/>
                      <a:pt x="746303" y="31580"/>
                    </a:cubicBezTo>
                    <a:cubicBezTo>
                      <a:pt x="759679" y="36084"/>
                      <a:pt x="760225" y="47003"/>
                      <a:pt x="763910" y="57785"/>
                    </a:cubicBezTo>
                    <a:cubicBezTo>
                      <a:pt x="749169" y="64337"/>
                      <a:pt x="731153" y="53964"/>
                      <a:pt x="719415" y="68568"/>
                    </a:cubicBezTo>
                    <a:cubicBezTo>
                      <a:pt x="721872" y="79760"/>
                      <a:pt x="734156" y="71161"/>
                      <a:pt x="738933" y="78395"/>
                    </a:cubicBezTo>
                    <a:cubicBezTo>
                      <a:pt x="731835" y="89178"/>
                      <a:pt x="720916" y="80579"/>
                      <a:pt x="712318" y="83582"/>
                    </a:cubicBezTo>
                    <a:cubicBezTo>
                      <a:pt x="700989" y="95866"/>
                      <a:pt x="698396" y="117294"/>
                      <a:pt x="674510" y="116885"/>
                    </a:cubicBezTo>
                    <a:cubicBezTo>
                      <a:pt x="668641" y="116885"/>
                      <a:pt x="657995" y="123846"/>
                      <a:pt x="665229" y="135720"/>
                    </a:cubicBezTo>
                    <a:cubicBezTo>
                      <a:pt x="672600" y="147868"/>
                      <a:pt x="676967" y="163154"/>
                      <a:pt x="695393" y="162472"/>
                    </a:cubicBezTo>
                    <a:cubicBezTo>
                      <a:pt x="731562" y="161107"/>
                      <a:pt x="760771" y="181580"/>
                      <a:pt x="792573" y="193318"/>
                    </a:cubicBezTo>
                    <a:cubicBezTo>
                      <a:pt x="816867" y="202326"/>
                      <a:pt x="833928" y="230443"/>
                      <a:pt x="867777" y="212153"/>
                    </a:cubicBezTo>
                    <a:cubicBezTo>
                      <a:pt x="883474" y="203691"/>
                      <a:pt x="904902" y="211335"/>
                      <a:pt x="906404" y="236994"/>
                    </a:cubicBezTo>
                    <a:cubicBezTo>
                      <a:pt x="907768" y="259651"/>
                      <a:pt x="911317" y="274665"/>
                      <a:pt x="941345" y="277941"/>
                    </a:cubicBezTo>
                    <a:cubicBezTo>
                      <a:pt x="956768" y="279579"/>
                      <a:pt x="967960" y="307286"/>
                      <a:pt x="986386" y="317522"/>
                    </a:cubicBezTo>
                    <a:cubicBezTo>
                      <a:pt x="995940" y="234401"/>
                      <a:pt x="973283" y="183354"/>
                      <a:pt x="910635" y="151007"/>
                    </a:cubicBezTo>
                    <a:cubicBezTo>
                      <a:pt x="921554" y="141453"/>
                      <a:pt x="926604" y="129578"/>
                      <a:pt x="945166" y="145138"/>
                    </a:cubicBezTo>
                    <a:cubicBezTo>
                      <a:pt x="973419" y="168887"/>
                      <a:pt x="998670" y="194819"/>
                      <a:pt x="1023510" y="221844"/>
                    </a:cubicBezTo>
                    <a:cubicBezTo>
                      <a:pt x="1033884" y="233173"/>
                      <a:pt x="1037705" y="254601"/>
                      <a:pt x="1063501" y="246685"/>
                    </a:cubicBezTo>
                    <a:cubicBezTo>
                      <a:pt x="1074148" y="243409"/>
                      <a:pt x="1075922" y="261562"/>
                      <a:pt x="1073192" y="269615"/>
                    </a:cubicBezTo>
                    <a:cubicBezTo>
                      <a:pt x="1055449" y="320798"/>
                      <a:pt x="1108679" y="325712"/>
                      <a:pt x="1128060" y="351917"/>
                    </a:cubicBezTo>
                    <a:cubicBezTo>
                      <a:pt x="1136113" y="362973"/>
                      <a:pt x="1148534" y="345229"/>
                      <a:pt x="1153038" y="334447"/>
                    </a:cubicBezTo>
                    <a:cubicBezTo>
                      <a:pt x="1159862" y="318205"/>
                      <a:pt x="1166277" y="318341"/>
                      <a:pt x="1179789" y="328578"/>
                    </a:cubicBezTo>
                    <a:cubicBezTo>
                      <a:pt x="1212000" y="353282"/>
                      <a:pt x="1227560" y="378259"/>
                      <a:pt x="1221145" y="424256"/>
                    </a:cubicBezTo>
                    <a:cubicBezTo>
                      <a:pt x="1216914" y="457286"/>
                      <a:pt x="1211864" y="483628"/>
                      <a:pt x="1190435" y="508060"/>
                    </a:cubicBezTo>
                    <a:cubicBezTo>
                      <a:pt x="1184020" y="515294"/>
                      <a:pt x="1187296" y="526759"/>
                      <a:pt x="1188388" y="536586"/>
                    </a:cubicBezTo>
                    <a:cubicBezTo>
                      <a:pt x="1189480" y="547095"/>
                      <a:pt x="1192210" y="561290"/>
                      <a:pt x="1176104" y="562109"/>
                    </a:cubicBezTo>
                    <a:cubicBezTo>
                      <a:pt x="1157951" y="563064"/>
                      <a:pt x="1159316" y="546959"/>
                      <a:pt x="1159316" y="535494"/>
                    </a:cubicBezTo>
                    <a:cubicBezTo>
                      <a:pt x="1159453" y="489361"/>
                      <a:pt x="1146623" y="447186"/>
                      <a:pt x="1123829" y="407468"/>
                    </a:cubicBezTo>
                    <a:cubicBezTo>
                      <a:pt x="1109907" y="412245"/>
                      <a:pt x="1114412" y="423437"/>
                      <a:pt x="1118097" y="430807"/>
                    </a:cubicBezTo>
                    <a:cubicBezTo>
                      <a:pt x="1129562" y="453737"/>
                      <a:pt x="1131063" y="478032"/>
                      <a:pt x="1131336" y="502737"/>
                    </a:cubicBezTo>
                    <a:cubicBezTo>
                      <a:pt x="1129835" y="516931"/>
                      <a:pt x="1145531" y="532082"/>
                      <a:pt x="1127105" y="548324"/>
                    </a:cubicBezTo>
                    <a:cubicBezTo>
                      <a:pt x="1123283" y="531672"/>
                      <a:pt x="1119325" y="517614"/>
                      <a:pt x="1123420" y="502600"/>
                    </a:cubicBezTo>
                    <a:cubicBezTo>
                      <a:pt x="1113183" y="476394"/>
                      <a:pt x="1102946" y="450052"/>
                      <a:pt x="1103492" y="421253"/>
                    </a:cubicBezTo>
                    <a:cubicBezTo>
                      <a:pt x="1097624" y="406649"/>
                      <a:pt x="1096532" y="390134"/>
                      <a:pt x="1084930" y="377850"/>
                    </a:cubicBezTo>
                    <a:cubicBezTo>
                      <a:pt x="1073056" y="365430"/>
                      <a:pt x="1068279" y="334993"/>
                      <a:pt x="1045076" y="348505"/>
                    </a:cubicBezTo>
                    <a:cubicBezTo>
                      <a:pt x="1020098" y="363109"/>
                      <a:pt x="1020644" y="402418"/>
                      <a:pt x="1034020" y="425211"/>
                    </a:cubicBezTo>
                    <a:cubicBezTo>
                      <a:pt x="1046031" y="445685"/>
                      <a:pt x="1078106" y="464520"/>
                      <a:pt x="1045076" y="496049"/>
                    </a:cubicBezTo>
                    <a:cubicBezTo>
                      <a:pt x="1039479" y="501508"/>
                      <a:pt x="1031154" y="536586"/>
                      <a:pt x="1059543" y="547232"/>
                    </a:cubicBezTo>
                    <a:cubicBezTo>
                      <a:pt x="1068415" y="550507"/>
                      <a:pt x="1076877" y="559652"/>
                      <a:pt x="1072373" y="566340"/>
                    </a:cubicBezTo>
                    <a:cubicBezTo>
                      <a:pt x="1055858" y="590635"/>
                      <a:pt x="1077969" y="623938"/>
                      <a:pt x="1049853" y="646868"/>
                    </a:cubicBezTo>
                    <a:cubicBezTo>
                      <a:pt x="1037023" y="657378"/>
                      <a:pt x="1047396" y="677168"/>
                      <a:pt x="1059543" y="688224"/>
                    </a:cubicBezTo>
                    <a:cubicBezTo>
                      <a:pt x="1080972" y="707605"/>
                      <a:pt x="1079471" y="722073"/>
                      <a:pt x="1056404" y="739953"/>
                    </a:cubicBezTo>
                    <a:cubicBezTo>
                      <a:pt x="1027059" y="762746"/>
                      <a:pt x="1056541" y="787178"/>
                      <a:pt x="1062819" y="806969"/>
                    </a:cubicBezTo>
                    <a:cubicBezTo>
                      <a:pt x="1074284" y="843138"/>
                      <a:pt x="1059270" y="894048"/>
                      <a:pt x="1022009" y="910699"/>
                    </a:cubicBezTo>
                    <a:cubicBezTo>
                      <a:pt x="1014502" y="890499"/>
                      <a:pt x="1042482" y="871254"/>
                      <a:pt x="1025558" y="853101"/>
                    </a:cubicBezTo>
                    <a:cubicBezTo>
                      <a:pt x="1017778" y="844639"/>
                      <a:pt x="1001945" y="843001"/>
                      <a:pt x="993347" y="832219"/>
                    </a:cubicBezTo>
                    <a:cubicBezTo>
                      <a:pt x="982154" y="849553"/>
                      <a:pt x="953902" y="856923"/>
                      <a:pt x="962091" y="885449"/>
                    </a:cubicBezTo>
                    <a:cubicBezTo>
                      <a:pt x="962227" y="885313"/>
                      <a:pt x="962500" y="885040"/>
                      <a:pt x="962637" y="884767"/>
                    </a:cubicBezTo>
                    <a:lnTo>
                      <a:pt x="962227" y="885859"/>
                    </a:lnTo>
                    <a:cubicBezTo>
                      <a:pt x="972737" y="884494"/>
                      <a:pt x="979561" y="860062"/>
                      <a:pt x="989798" y="875213"/>
                    </a:cubicBezTo>
                    <a:cubicBezTo>
                      <a:pt x="1002082" y="893365"/>
                      <a:pt x="984065" y="905104"/>
                      <a:pt x="969188" y="914112"/>
                    </a:cubicBezTo>
                    <a:cubicBezTo>
                      <a:pt x="952673" y="944822"/>
                      <a:pt x="944757" y="982219"/>
                      <a:pt x="906131" y="996551"/>
                    </a:cubicBezTo>
                    <a:cubicBezTo>
                      <a:pt x="901627" y="998188"/>
                      <a:pt x="896577" y="1006241"/>
                      <a:pt x="896713" y="1011291"/>
                    </a:cubicBezTo>
                    <a:cubicBezTo>
                      <a:pt x="898078" y="1066705"/>
                      <a:pt x="855767" y="1075168"/>
                      <a:pt x="816594" y="1088680"/>
                    </a:cubicBezTo>
                    <a:cubicBezTo>
                      <a:pt x="793801" y="1096460"/>
                      <a:pt x="772918" y="1109972"/>
                      <a:pt x="749988" y="1117206"/>
                    </a:cubicBezTo>
                    <a:cubicBezTo>
                      <a:pt x="688432" y="1136724"/>
                      <a:pt x="624965" y="1144367"/>
                      <a:pt x="560406" y="1140955"/>
                    </a:cubicBezTo>
                    <a:cubicBezTo>
                      <a:pt x="550579" y="1140409"/>
                      <a:pt x="538568" y="1140409"/>
                      <a:pt x="531880" y="1128807"/>
                    </a:cubicBezTo>
                    <a:cubicBezTo>
                      <a:pt x="569824" y="1122529"/>
                      <a:pt x="608314" y="1125941"/>
                      <a:pt x="645165" y="1115568"/>
                    </a:cubicBezTo>
                    <a:cubicBezTo>
                      <a:pt x="644074" y="1110928"/>
                      <a:pt x="644074" y="1108334"/>
                      <a:pt x="642982" y="1106560"/>
                    </a:cubicBezTo>
                    <a:cubicBezTo>
                      <a:pt x="633700" y="1091137"/>
                      <a:pt x="603264" y="1092092"/>
                      <a:pt x="608450" y="1065886"/>
                    </a:cubicBezTo>
                    <a:cubicBezTo>
                      <a:pt x="613227" y="1041728"/>
                      <a:pt x="643937" y="1064795"/>
                      <a:pt x="652399" y="1044458"/>
                    </a:cubicBezTo>
                    <a:cubicBezTo>
                      <a:pt x="655129" y="1043775"/>
                      <a:pt x="656630" y="1041455"/>
                      <a:pt x="654993" y="1039681"/>
                    </a:cubicBezTo>
                    <a:cubicBezTo>
                      <a:pt x="653628" y="1038179"/>
                      <a:pt x="651034" y="1039681"/>
                      <a:pt x="649670" y="1041728"/>
                    </a:cubicBezTo>
                    <a:cubicBezTo>
                      <a:pt x="635338" y="1039817"/>
                      <a:pt x="626740" y="1010745"/>
                      <a:pt x="607358" y="1032856"/>
                    </a:cubicBezTo>
                    <a:cubicBezTo>
                      <a:pt x="601216" y="1023985"/>
                      <a:pt x="574465" y="1026168"/>
                      <a:pt x="594255" y="1003102"/>
                    </a:cubicBezTo>
                    <a:cubicBezTo>
                      <a:pt x="603127" y="992729"/>
                      <a:pt x="595893" y="972665"/>
                      <a:pt x="607358" y="960108"/>
                    </a:cubicBezTo>
                    <a:cubicBezTo>
                      <a:pt x="582927" y="954376"/>
                      <a:pt x="568050" y="922028"/>
                      <a:pt x="548259" y="923939"/>
                    </a:cubicBezTo>
                    <a:cubicBezTo>
                      <a:pt x="522599" y="926532"/>
                      <a:pt x="507449" y="910972"/>
                      <a:pt x="486293" y="904421"/>
                    </a:cubicBezTo>
                    <a:cubicBezTo>
                      <a:pt x="495438" y="941819"/>
                      <a:pt x="488341" y="951509"/>
                      <a:pt x="450943" y="950281"/>
                    </a:cubicBezTo>
                    <a:cubicBezTo>
                      <a:pt x="439341" y="949872"/>
                      <a:pt x="430197" y="954512"/>
                      <a:pt x="419824" y="956150"/>
                    </a:cubicBezTo>
                    <a:cubicBezTo>
                      <a:pt x="394027" y="960108"/>
                      <a:pt x="368504" y="960381"/>
                      <a:pt x="360451" y="927351"/>
                    </a:cubicBezTo>
                    <a:cubicBezTo>
                      <a:pt x="356357" y="911109"/>
                      <a:pt x="342981" y="905240"/>
                      <a:pt x="330151" y="904967"/>
                    </a:cubicBezTo>
                    <a:cubicBezTo>
                      <a:pt x="276921" y="903602"/>
                      <a:pt x="258768" y="864430"/>
                      <a:pt x="231197" y="827851"/>
                    </a:cubicBezTo>
                    <a:cubicBezTo>
                      <a:pt x="192844" y="776941"/>
                      <a:pt x="174691" y="717978"/>
                      <a:pt x="161998" y="661199"/>
                    </a:cubicBezTo>
                    <a:cubicBezTo>
                      <a:pt x="148758" y="602373"/>
                      <a:pt x="124600" y="533856"/>
                      <a:pt x="172234" y="476804"/>
                    </a:cubicBezTo>
                    <a:cubicBezTo>
                      <a:pt x="183699" y="463155"/>
                      <a:pt x="180151" y="449916"/>
                      <a:pt x="181788" y="438860"/>
                    </a:cubicBezTo>
                    <a:cubicBezTo>
                      <a:pt x="189568" y="386176"/>
                      <a:pt x="241161" y="358742"/>
                      <a:pt x="252626" y="308787"/>
                    </a:cubicBezTo>
                    <a:cubicBezTo>
                      <a:pt x="254673" y="300052"/>
                      <a:pt x="267639" y="292954"/>
                      <a:pt x="276784" y="287222"/>
                    </a:cubicBezTo>
                    <a:cubicBezTo>
                      <a:pt x="297121" y="274392"/>
                      <a:pt x="314864" y="264701"/>
                      <a:pt x="317321" y="234128"/>
                    </a:cubicBezTo>
                    <a:cubicBezTo>
                      <a:pt x="319641" y="206011"/>
                      <a:pt x="353354" y="199051"/>
                      <a:pt x="376420" y="194410"/>
                    </a:cubicBezTo>
                    <a:cubicBezTo>
                      <a:pt x="403172" y="189087"/>
                      <a:pt x="424601" y="176803"/>
                      <a:pt x="446848" y="163700"/>
                    </a:cubicBezTo>
                    <a:cubicBezTo>
                      <a:pt x="454901" y="147049"/>
                      <a:pt x="462817" y="156466"/>
                      <a:pt x="470734" y="161380"/>
                    </a:cubicBezTo>
                    <a:cubicBezTo>
                      <a:pt x="472781" y="162062"/>
                      <a:pt x="474692" y="162881"/>
                      <a:pt x="476739" y="163837"/>
                    </a:cubicBezTo>
                    <a:cubicBezTo>
                      <a:pt x="501171" y="135857"/>
                      <a:pt x="536384" y="165748"/>
                      <a:pt x="563955" y="147868"/>
                    </a:cubicBezTo>
                    <a:cubicBezTo>
                      <a:pt x="570916" y="143363"/>
                      <a:pt x="584565" y="142408"/>
                      <a:pt x="594528" y="138723"/>
                    </a:cubicBezTo>
                    <a:cubicBezTo>
                      <a:pt x="606403" y="134355"/>
                      <a:pt x="619506" y="130261"/>
                      <a:pt x="613227" y="111425"/>
                    </a:cubicBezTo>
                    <a:cubicBezTo>
                      <a:pt x="605720" y="88632"/>
                      <a:pt x="594392" y="109514"/>
                      <a:pt x="585930" y="107467"/>
                    </a:cubicBezTo>
                    <a:cubicBezTo>
                      <a:pt x="521780" y="92180"/>
                      <a:pt x="471553" y="137085"/>
                      <a:pt x="413272" y="147595"/>
                    </a:cubicBezTo>
                    <a:cubicBezTo>
                      <a:pt x="383381" y="152918"/>
                      <a:pt x="357858" y="179260"/>
                      <a:pt x="328513" y="191953"/>
                    </a:cubicBezTo>
                    <a:cubicBezTo>
                      <a:pt x="287157" y="209833"/>
                      <a:pt x="259041" y="245184"/>
                      <a:pt x="235565" y="277395"/>
                    </a:cubicBezTo>
                    <a:cubicBezTo>
                      <a:pt x="211543" y="310425"/>
                      <a:pt x="171142" y="333764"/>
                      <a:pt x="163635" y="378942"/>
                    </a:cubicBezTo>
                    <a:cubicBezTo>
                      <a:pt x="162407" y="386858"/>
                      <a:pt x="156675" y="394775"/>
                      <a:pt x="151215" y="401189"/>
                    </a:cubicBezTo>
                    <a:cubicBezTo>
                      <a:pt x="131970" y="423983"/>
                      <a:pt x="106583" y="444047"/>
                      <a:pt x="128285" y="479534"/>
                    </a:cubicBezTo>
                    <a:cubicBezTo>
                      <a:pt x="131561" y="484993"/>
                      <a:pt x="128422" y="498232"/>
                      <a:pt x="123644" y="503965"/>
                    </a:cubicBezTo>
                    <a:cubicBezTo>
                      <a:pt x="80378" y="555012"/>
                      <a:pt x="97302" y="616704"/>
                      <a:pt x="92389" y="674302"/>
                    </a:cubicBezTo>
                    <a:cubicBezTo>
                      <a:pt x="89522" y="706786"/>
                      <a:pt x="100441" y="736677"/>
                      <a:pt x="108494" y="767933"/>
                    </a:cubicBezTo>
                    <a:cubicBezTo>
                      <a:pt x="115728" y="796322"/>
                      <a:pt x="130878" y="822119"/>
                      <a:pt x="134700" y="850099"/>
                    </a:cubicBezTo>
                    <a:cubicBezTo>
                      <a:pt x="145346" y="927760"/>
                      <a:pt x="200624" y="969526"/>
                      <a:pt x="257539" y="1009517"/>
                    </a:cubicBezTo>
                    <a:cubicBezTo>
                      <a:pt x="290023" y="1032447"/>
                      <a:pt x="318413" y="1062201"/>
                      <a:pt x="357312" y="1075304"/>
                    </a:cubicBezTo>
                    <a:cubicBezTo>
                      <a:pt x="390069" y="1086360"/>
                      <a:pt x="405219" y="1106696"/>
                      <a:pt x="392799" y="1142320"/>
                    </a:cubicBezTo>
                    <a:cubicBezTo>
                      <a:pt x="373281" y="1131810"/>
                      <a:pt x="383108" y="1099736"/>
                      <a:pt x="362089" y="1094685"/>
                    </a:cubicBezTo>
                    <a:cubicBezTo>
                      <a:pt x="343117" y="1085268"/>
                      <a:pt x="360315" y="1127716"/>
                      <a:pt x="336566" y="1106833"/>
                    </a:cubicBezTo>
                    <a:cubicBezTo>
                      <a:pt x="313090" y="1110382"/>
                      <a:pt x="303399" y="1097688"/>
                      <a:pt x="300533" y="1076669"/>
                    </a:cubicBezTo>
                    <a:cubicBezTo>
                      <a:pt x="278558" y="1085950"/>
                      <a:pt x="264227" y="1079945"/>
                      <a:pt x="247576" y="1061109"/>
                    </a:cubicBezTo>
                    <a:cubicBezTo>
                      <a:pt x="229013" y="1040090"/>
                      <a:pt x="212498" y="1015795"/>
                      <a:pt x="176192" y="1011701"/>
                    </a:cubicBezTo>
                    <a:cubicBezTo>
                      <a:pt x="160087" y="1009790"/>
                      <a:pt x="150806" y="970345"/>
                      <a:pt x="129240" y="955468"/>
                    </a:cubicBezTo>
                    <a:cubicBezTo>
                      <a:pt x="110678" y="942501"/>
                      <a:pt x="117366" y="916978"/>
                      <a:pt x="101670" y="902783"/>
                    </a:cubicBezTo>
                    <a:cubicBezTo>
                      <a:pt x="100032" y="901282"/>
                      <a:pt x="102216" y="895959"/>
                      <a:pt x="100714" y="893775"/>
                    </a:cubicBezTo>
                    <a:cubicBezTo>
                      <a:pt x="93344" y="883129"/>
                      <a:pt x="59495" y="886541"/>
                      <a:pt x="82835" y="859653"/>
                    </a:cubicBezTo>
                    <a:cubicBezTo>
                      <a:pt x="54581" y="859107"/>
                      <a:pt x="70687" y="829762"/>
                      <a:pt x="65773" y="827305"/>
                    </a:cubicBezTo>
                    <a:cubicBezTo>
                      <a:pt x="40250" y="814202"/>
                      <a:pt x="55946" y="791136"/>
                      <a:pt x="48712" y="774757"/>
                    </a:cubicBezTo>
                    <a:cubicBezTo>
                      <a:pt x="25919" y="722892"/>
                      <a:pt x="15136" y="668297"/>
                      <a:pt x="5173" y="612746"/>
                    </a:cubicBezTo>
                    <a:cubicBezTo>
                      <a:pt x="-1515" y="575621"/>
                      <a:pt x="-1788" y="540134"/>
                      <a:pt x="4763" y="503829"/>
                    </a:cubicBezTo>
                    <a:cubicBezTo>
                      <a:pt x="11315" y="468205"/>
                      <a:pt x="17320" y="432036"/>
                      <a:pt x="24145" y="397095"/>
                    </a:cubicBezTo>
                    <a:cubicBezTo>
                      <a:pt x="31242" y="360925"/>
                      <a:pt x="62361" y="329260"/>
                      <a:pt x="83790" y="296094"/>
                    </a:cubicBezTo>
                    <a:cubicBezTo>
                      <a:pt x="99896" y="270980"/>
                      <a:pt x="117366" y="246139"/>
                      <a:pt x="124327" y="217067"/>
                    </a:cubicBezTo>
                    <a:cubicBezTo>
                      <a:pt x="129240" y="196184"/>
                      <a:pt x="152170" y="180625"/>
                      <a:pt x="159404" y="177622"/>
                    </a:cubicBezTo>
                    <a:cubicBezTo>
                      <a:pt x="196529" y="161653"/>
                      <a:pt x="196802" y="101598"/>
                      <a:pt x="249759" y="105420"/>
                    </a:cubicBezTo>
                    <a:cubicBezTo>
                      <a:pt x="257266" y="105966"/>
                      <a:pt x="294664" y="102826"/>
                      <a:pt x="286748" y="70206"/>
                    </a:cubicBezTo>
                    <a:cubicBezTo>
                      <a:pt x="315956" y="74028"/>
                      <a:pt x="330833" y="47139"/>
                      <a:pt x="354446" y="38404"/>
                    </a:cubicBezTo>
                    <a:cubicBezTo>
                      <a:pt x="424055" y="12471"/>
                      <a:pt x="497758" y="3736"/>
                      <a:pt x="570233" y="32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9CFD4">
                      <a:alpha val="20000"/>
                    </a:srgbClr>
                  </a:gs>
                  <a:gs pos="80000">
                    <a:srgbClr val="556370">
                      <a:alpha val="40000"/>
                    </a:srgbClr>
                  </a:gs>
                </a:gsLst>
                <a:lin ang="8100000" scaled="1"/>
                <a:tileRect/>
              </a:gradFill>
              <a:ln w="1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endParaRPr>
              </a:p>
            </p:txBody>
          </p:sp>
          <p:sp>
            <p:nvSpPr>
              <p:cNvPr id="15" name="标题 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855997" y="374280"/>
                <a:ext cx="560301" cy="550157"/>
              </a:xfrm>
              <a:prstGeom prst="rect">
                <a:avLst/>
              </a:prstGeom>
            </p:spPr>
            <p:txBody>
              <a:bodyPr vert="horz" lIns="0" tIns="0" rIns="0" bIns="72000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7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56370"/>
                    </a:solidFill>
                    <a:effectLst/>
                    <a:uLnTx/>
                    <a:uFillTx/>
                    <a:latin typeface="Times New Roman" panose="02020603050405020304"/>
                    <a:ea typeface="汉仪书宋二简" panose="02010600000101010101" charset="-122"/>
                    <a:cs typeface="宋体" panose="02010600030101010101" pitchFamily="2" charset="-122"/>
                    <a:sym typeface="Times New Roman" panose="02020603050405020304"/>
                  </a:rPr>
                  <a:t>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</p:grpSp>
        <p:sp>
          <p:nvSpPr>
            <p:cNvPr id="17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7691770" y="373087"/>
              <a:ext cx="3525205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7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项目</a:t>
              </a:r>
              <a:r>
                <a:rPr kumimoji="0" lang="zh-CN" altLang="en-US" sz="32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背景</a:t>
              </a:r>
              <a:endParaRPr kumimoji="0" lang="zh-CN" altLang="en-US" sz="3200" b="0" i="0" u="none" strike="noStrike" kern="1200" cap="none" spc="200" normalizeH="0" baseline="0" noProof="0" dirty="0">
                <a:ln>
                  <a:noFill/>
                </a:ln>
                <a:solidFill>
                  <a:srgbClr val="556370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5"/>
            </p:custDataLst>
          </p:nvPr>
        </p:nvGrpSpPr>
        <p:grpSpPr>
          <a:xfrm>
            <a:off x="6819015" y="1822966"/>
            <a:ext cx="4297564" cy="767107"/>
            <a:chOff x="6919411" y="373087"/>
            <a:chExt cx="4297564" cy="767107"/>
          </a:xfrm>
        </p:grpSpPr>
        <p:grpSp>
          <p:nvGrpSpPr>
            <p:cNvPr id="61" name="组合 60"/>
            <p:cNvGrpSpPr/>
            <p:nvPr/>
          </p:nvGrpSpPr>
          <p:grpSpPr>
            <a:xfrm>
              <a:off x="6919411" y="465873"/>
              <a:ext cx="700841" cy="674321"/>
              <a:chOff x="4785728" y="361646"/>
              <a:chExt cx="700841" cy="674321"/>
            </a:xfrm>
          </p:grpSpPr>
          <p:sp>
            <p:nvSpPr>
              <p:cNvPr id="65" name="任意多边形: 形状 64"/>
              <p:cNvSpPr/>
              <p:nvPr>
                <p:custDataLst>
                  <p:tags r:id="rId6"/>
                </p:custDataLst>
              </p:nvPr>
            </p:nvSpPr>
            <p:spPr>
              <a:xfrm flipV="1">
                <a:off x="4785728" y="361646"/>
                <a:ext cx="700841" cy="674321"/>
              </a:xfrm>
              <a:custGeom>
                <a:avLst/>
                <a:gdLst>
                  <a:gd name="connsiteX0" fmla="*/ 762159 w 1222566"/>
                  <a:gd name="connsiteY0" fmla="*/ 1154137 h 1176305"/>
                  <a:gd name="connsiteX1" fmla="*/ 771280 w 1222566"/>
                  <a:gd name="connsiteY1" fmla="*/ 1156378 h 1176305"/>
                  <a:gd name="connsiteX2" fmla="*/ 776876 w 1222566"/>
                  <a:gd name="connsiteY2" fmla="*/ 1164021 h 1176305"/>
                  <a:gd name="connsiteX3" fmla="*/ 740298 w 1222566"/>
                  <a:gd name="connsiteY3" fmla="*/ 1176305 h 1176305"/>
                  <a:gd name="connsiteX4" fmla="*/ 762159 w 1222566"/>
                  <a:gd name="connsiteY4" fmla="*/ 1154137 h 1176305"/>
                  <a:gd name="connsiteX5" fmla="*/ 888797 w 1222566"/>
                  <a:gd name="connsiteY5" fmla="*/ 1112975 h 1176305"/>
                  <a:gd name="connsiteX6" fmla="*/ 810589 w 1222566"/>
                  <a:gd name="connsiteY6" fmla="*/ 1148189 h 1176305"/>
                  <a:gd name="connsiteX7" fmla="*/ 888797 w 1222566"/>
                  <a:gd name="connsiteY7" fmla="*/ 1112975 h 1176305"/>
                  <a:gd name="connsiteX8" fmla="*/ 556585 w 1222566"/>
                  <a:gd name="connsiteY8" fmla="*/ 1047870 h 1176305"/>
                  <a:gd name="connsiteX9" fmla="*/ 569551 w 1222566"/>
                  <a:gd name="connsiteY9" fmla="*/ 1058653 h 1176305"/>
                  <a:gd name="connsiteX10" fmla="*/ 561362 w 1222566"/>
                  <a:gd name="connsiteY10" fmla="*/ 1068616 h 1176305"/>
                  <a:gd name="connsiteX11" fmla="*/ 549351 w 1222566"/>
                  <a:gd name="connsiteY11" fmla="*/ 1057697 h 1176305"/>
                  <a:gd name="connsiteX12" fmla="*/ 556585 w 1222566"/>
                  <a:gd name="connsiteY12" fmla="*/ 1047870 h 1176305"/>
                  <a:gd name="connsiteX13" fmla="*/ 441178 w 1222566"/>
                  <a:gd name="connsiteY13" fmla="*/ 1043108 h 1176305"/>
                  <a:gd name="connsiteX14" fmla="*/ 467185 w 1222566"/>
                  <a:gd name="connsiteY14" fmla="*/ 1051419 h 1176305"/>
                  <a:gd name="connsiteX15" fmla="*/ 432244 w 1222566"/>
                  <a:gd name="connsiteY15" fmla="*/ 1047597 h 1176305"/>
                  <a:gd name="connsiteX16" fmla="*/ 441178 w 1222566"/>
                  <a:gd name="connsiteY16" fmla="*/ 1043108 h 1176305"/>
                  <a:gd name="connsiteX17" fmla="*/ 539251 w 1222566"/>
                  <a:gd name="connsiteY17" fmla="*/ 1011837 h 1176305"/>
                  <a:gd name="connsiteX18" fmla="*/ 549214 w 1222566"/>
                  <a:gd name="connsiteY18" fmla="*/ 1020026 h 1176305"/>
                  <a:gd name="connsiteX19" fmla="*/ 537340 w 1222566"/>
                  <a:gd name="connsiteY19" fmla="*/ 1025759 h 1176305"/>
                  <a:gd name="connsiteX20" fmla="*/ 529014 w 1222566"/>
                  <a:gd name="connsiteY20" fmla="*/ 1017433 h 1176305"/>
                  <a:gd name="connsiteX21" fmla="*/ 539251 w 1222566"/>
                  <a:gd name="connsiteY21" fmla="*/ 1011837 h 1176305"/>
                  <a:gd name="connsiteX22" fmla="*/ 997032 w 1222566"/>
                  <a:gd name="connsiteY22" fmla="*/ 943866 h 1176305"/>
                  <a:gd name="connsiteX23" fmla="*/ 960999 w 1222566"/>
                  <a:gd name="connsiteY23" fmla="*/ 982219 h 1176305"/>
                  <a:gd name="connsiteX24" fmla="*/ 997032 w 1222566"/>
                  <a:gd name="connsiteY24" fmla="*/ 943866 h 1176305"/>
                  <a:gd name="connsiteX25" fmla="*/ 961681 w 1222566"/>
                  <a:gd name="connsiteY25" fmla="*/ 886678 h 1176305"/>
                  <a:gd name="connsiteX26" fmla="*/ 958542 w 1222566"/>
                  <a:gd name="connsiteY26" fmla="*/ 889134 h 1176305"/>
                  <a:gd name="connsiteX27" fmla="*/ 884566 w 1222566"/>
                  <a:gd name="connsiteY27" fmla="*/ 947005 h 1176305"/>
                  <a:gd name="connsiteX28" fmla="*/ 960726 w 1222566"/>
                  <a:gd name="connsiteY28" fmla="*/ 904831 h 1176305"/>
                  <a:gd name="connsiteX29" fmla="*/ 961681 w 1222566"/>
                  <a:gd name="connsiteY29" fmla="*/ 886678 h 1176305"/>
                  <a:gd name="connsiteX30" fmla="*/ 1131472 w 1222566"/>
                  <a:gd name="connsiteY30" fmla="*/ 561563 h 1176305"/>
                  <a:gd name="connsiteX31" fmla="*/ 1138433 w 1222566"/>
                  <a:gd name="connsiteY31" fmla="*/ 583810 h 1176305"/>
                  <a:gd name="connsiteX32" fmla="*/ 1130244 w 1222566"/>
                  <a:gd name="connsiteY32" fmla="*/ 668024 h 1176305"/>
                  <a:gd name="connsiteX33" fmla="*/ 1125740 w 1222566"/>
                  <a:gd name="connsiteY33" fmla="*/ 590771 h 1176305"/>
                  <a:gd name="connsiteX34" fmla="*/ 1131472 w 1222566"/>
                  <a:gd name="connsiteY34" fmla="*/ 561563 h 1176305"/>
                  <a:gd name="connsiteX35" fmla="*/ 861550 w 1222566"/>
                  <a:gd name="connsiteY35" fmla="*/ 114224 h 1176305"/>
                  <a:gd name="connsiteX36" fmla="*/ 873374 w 1222566"/>
                  <a:gd name="connsiteY36" fmla="*/ 119205 h 1176305"/>
                  <a:gd name="connsiteX37" fmla="*/ 872828 w 1222566"/>
                  <a:gd name="connsiteY37" fmla="*/ 125074 h 1176305"/>
                  <a:gd name="connsiteX38" fmla="*/ 847577 w 1222566"/>
                  <a:gd name="connsiteY38" fmla="*/ 120297 h 1176305"/>
                  <a:gd name="connsiteX39" fmla="*/ 861550 w 1222566"/>
                  <a:gd name="connsiteY39" fmla="*/ 114224 h 1176305"/>
                  <a:gd name="connsiteX40" fmla="*/ 759555 w 1222566"/>
                  <a:gd name="connsiteY40" fmla="*/ 105850 h 1176305"/>
                  <a:gd name="connsiteX41" fmla="*/ 772099 w 1222566"/>
                  <a:gd name="connsiteY41" fmla="*/ 112244 h 1176305"/>
                  <a:gd name="connsiteX42" fmla="*/ 786704 w 1222566"/>
                  <a:gd name="connsiteY42" fmla="*/ 126848 h 1176305"/>
                  <a:gd name="connsiteX43" fmla="*/ 764593 w 1222566"/>
                  <a:gd name="connsiteY43" fmla="*/ 132308 h 1176305"/>
                  <a:gd name="connsiteX44" fmla="*/ 721053 w 1222566"/>
                  <a:gd name="connsiteY44" fmla="*/ 117021 h 1176305"/>
                  <a:gd name="connsiteX45" fmla="*/ 759555 w 1222566"/>
                  <a:gd name="connsiteY45" fmla="*/ 105850 h 1176305"/>
                  <a:gd name="connsiteX46" fmla="*/ 871190 w 1222566"/>
                  <a:gd name="connsiteY46" fmla="*/ 97094 h 1176305"/>
                  <a:gd name="connsiteX47" fmla="*/ 900671 w 1222566"/>
                  <a:gd name="connsiteY47" fmla="*/ 110879 h 1176305"/>
                  <a:gd name="connsiteX48" fmla="*/ 871190 w 1222566"/>
                  <a:gd name="connsiteY48" fmla="*/ 97094 h 1176305"/>
                  <a:gd name="connsiteX49" fmla="*/ 766397 w 1222566"/>
                  <a:gd name="connsiteY49" fmla="*/ 82255 h 1176305"/>
                  <a:gd name="connsiteX50" fmla="*/ 800216 w 1222566"/>
                  <a:gd name="connsiteY50" fmla="*/ 88359 h 1176305"/>
                  <a:gd name="connsiteX51" fmla="*/ 755448 w 1222566"/>
                  <a:gd name="connsiteY51" fmla="*/ 88086 h 1176305"/>
                  <a:gd name="connsiteX52" fmla="*/ 766397 w 1222566"/>
                  <a:gd name="connsiteY52" fmla="*/ 82255 h 1176305"/>
                  <a:gd name="connsiteX53" fmla="*/ 794302 w 1222566"/>
                  <a:gd name="connsiteY53" fmla="*/ 54087 h 1176305"/>
                  <a:gd name="connsiteX54" fmla="*/ 818505 w 1222566"/>
                  <a:gd name="connsiteY54" fmla="*/ 70479 h 1176305"/>
                  <a:gd name="connsiteX55" fmla="*/ 783018 w 1222566"/>
                  <a:gd name="connsiteY55" fmla="*/ 57239 h 1176305"/>
                  <a:gd name="connsiteX56" fmla="*/ 794302 w 1222566"/>
                  <a:gd name="connsiteY56" fmla="*/ 54087 h 1176305"/>
                  <a:gd name="connsiteX57" fmla="*/ 570233 w 1222566"/>
                  <a:gd name="connsiteY57" fmla="*/ 324 h 1176305"/>
                  <a:gd name="connsiteX58" fmla="*/ 746303 w 1222566"/>
                  <a:gd name="connsiteY58" fmla="*/ 31580 h 1176305"/>
                  <a:gd name="connsiteX59" fmla="*/ 763910 w 1222566"/>
                  <a:gd name="connsiteY59" fmla="*/ 57785 h 1176305"/>
                  <a:gd name="connsiteX60" fmla="*/ 719415 w 1222566"/>
                  <a:gd name="connsiteY60" fmla="*/ 68568 h 1176305"/>
                  <a:gd name="connsiteX61" fmla="*/ 738933 w 1222566"/>
                  <a:gd name="connsiteY61" fmla="*/ 78395 h 1176305"/>
                  <a:gd name="connsiteX62" fmla="*/ 712318 w 1222566"/>
                  <a:gd name="connsiteY62" fmla="*/ 83582 h 1176305"/>
                  <a:gd name="connsiteX63" fmla="*/ 674510 w 1222566"/>
                  <a:gd name="connsiteY63" fmla="*/ 116885 h 1176305"/>
                  <a:gd name="connsiteX64" fmla="*/ 665229 w 1222566"/>
                  <a:gd name="connsiteY64" fmla="*/ 135720 h 1176305"/>
                  <a:gd name="connsiteX65" fmla="*/ 695393 w 1222566"/>
                  <a:gd name="connsiteY65" fmla="*/ 162472 h 1176305"/>
                  <a:gd name="connsiteX66" fmla="*/ 792573 w 1222566"/>
                  <a:gd name="connsiteY66" fmla="*/ 193318 h 1176305"/>
                  <a:gd name="connsiteX67" fmla="*/ 867777 w 1222566"/>
                  <a:gd name="connsiteY67" fmla="*/ 212153 h 1176305"/>
                  <a:gd name="connsiteX68" fmla="*/ 906404 w 1222566"/>
                  <a:gd name="connsiteY68" fmla="*/ 236994 h 1176305"/>
                  <a:gd name="connsiteX69" fmla="*/ 941345 w 1222566"/>
                  <a:gd name="connsiteY69" fmla="*/ 277941 h 1176305"/>
                  <a:gd name="connsiteX70" fmla="*/ 986386 w 1222566"/>
                  <a:gd name="connsiteY70" fmla="*/ 317522 h 1176305"/>
                  <a:gd name="connsiteX71" fmla="*/ 910635 w 1222566"/>
                  <a:gd name="connsiteY71" fmla="*/ 151007 h 1176305"/>
                  <a:gd name="connsiteX72" fmla="*/ 945166 w 1222566"/>
                  <a:gd name="connsiteY72" fmla="*/ 145138 h 1176305"/>
                  <a:gd name="connsiteX73" fmla="*/ 1023510 w 1222566"/>
                  <a:gd name="connsiteY73" fmla="*/ 221844 h 1176305"/>
                  <a:gd name="connsiteX74" fmla="*/ 1063501 w 1222566"/>
                  <a:gd name="connsiteY74" fmla="*/ 246685 h 1176305"/>
                  <a:gd name="connsiteX75" fmla="*/ 1073192 w 1222566"/>
                  <a:gd name="connsiteY75" fmla="*/ 269615 h 1176305"/>
                  <a:gd name="connsiteX76" fmla="*/ 1128060 w 1222566"/>
                  <a:gd name="connsiteY76" fmla="*/ 351917 h 1176305"/>
                  <a:gd name="connsiteX77" fmla="*/ 1153038 w 1222566"/>
                  <a:gd name="connsiteY77" fmla="*/ 334447 h 1176305"/>
                  <a:gd name="connsiteX78" fmla="*/ 1179789 w 1222566"/>
                  <a:gd name="connsiteY78" fmla="*/ 328578 h 1176305"/>
                  <a:gd name="connsiteX79" fmla="*/ 1221145 w 1222566"/>
                  <a:gd name="connsiteY79" fmla="*/ 424256 h 1176305"/>
                  <a:gd name="connsiteX80" fmla="*/ 1190435 w 1222566"/>
                  <a:gd name="connsiteY80" fmla="*/ 508060 h 1176305"/>
                  <a:gd name="connsiteX81" fmla="*/ 1188388 w 1222566"/>
                  <a:gd name="connsiteY81" fmla="*/ 536586 h 1176305"/>
                  <a:gd name="connsiteX82" fmla="*/ 1176104 w 1222566"/>
                  <a:gd name="connsiteY82" fmla="*/ 562109 h 1176305"/>
                  <a:gd name="connsiteX83" fmla="*/ 1159316 w 1222566"/>
                  <a:gd name="connsiteY83" fmla="*/ 535494 h 1176305"/>
                  <a:gd name="connsiteX84" fmla="*/ 1123829 w 1222566"/>
                  <a:gd name="connsiteY84" fmla="*/ 407468 h 1176305"/>
                  <a:gd name="connsiteX85" fmla="*/ 1118097 w 1222566"/>
                  <a:gd name="connsiteY85" fmla="*/ 430807 h 1176305"/>
                  <a:gd name="connsiteX86" fmla="*/ 1131336 w 1222566"/>
                  <a:gd name="connsiteY86" fmla="*/ 502737 h 1176305"/>
                  <a:gd name="connsiteX87" fmla="*/ 1127105 w 1222566"/>
                  <a:gd name="connsiteY87" fmla="*/ 548324 h 1176305"/>
                  <a:gd name="connsiteX88" fmla="*/ 1123420 w 1222566"/>
                  <a:gd name="connsiteY88" fmla="*/ 502600 h 1176305"/>
                  <a:gd name="connsiteX89" fmla="*/ 1103492 w 1222566"/>
                  <a:gd name="connsiteY89" fmla="*/ 421253 h 1176305"/>
                  <a:gd name="connsiteX90" fmla="*/ 1084930 w 1222566"/>
                  <a:gd name="connsiteY90" fmla="*/ 377850 h 1176305"/>
                  <a:gd name="connsiteX91" fmla="*/ 1045076 w 1222566"/>
                  <a:gd name="connsiteY91" fmla="*/ 348505 h 1176305"/>
                  <a:gd name="connsiteX92" fmla="*/ 1034020 w 1222566"/>
                  <a:gd name="connsiteY92" fmla="*/ 425211 h 1176305"/>
                  <a:gd name="connsiteX93" fmla="*/ 1045076 w 1222566"/>
                  <a:gd name="connsiteY93" fmla="*/ 496049 h 1176305"/>
                  <a:gd name="connsiteX94" fmla="*/ 1059543 w 1222566"/>
                  <a:gd name="connsiteY94" fmla="*/ 547232 h 1176305"/>
                  <a:gd name="connsiteX95" fmla="*/ 1072373 w 1222566"/>
                  <a:gd name="connsiteY95" fmla="*/ 566340 h 1176305"/>
                  <a:gd name="connsiteX96" fmla="*/ 1049853 w 1222566"/>
                  <a:gd name="connsiteY96" fmla="*/ 646868 h 1176305"/>
                  <a:gd name="connsiteX97" fmla="*/ 1059543 w 1222566"/>
                  <a:gd name="connsiteY97" fmla="*/ 688224 h 1176305"/>
                  <a:gd name="connsiteX98" fmla="*/ 1056404 w 1222566"/>
                  <a:gd name="connsiteY98" fmla="*/ 739953 h 1176305"/>
                  <a:gd name="connsiteX99" fmla="*/ 1062819 w 1222566"/>
                  <a:gd name="connsiteY99" fmla="*/ 806969 h 1176305"/>
                  <a:gd name="connsiteX100" fmla="*/ 1022009 w 1222566"/>
                  <a:gd name="connsiteY100" fmla="*/ 910699 h 1176305"/>
                  <a:gd name="connsiteX101" fmla="*/ 1025558 w 1222566"/>
                  <a:gd name="connsiteY101" fmla="*/ 853101 h 1176305"/>
                  <a:gd name="connsiteX102" fmla="*/ 993347 w 1222566"/>
                  <a:gd name="connsiteY102" fmla="*/ 832219 h 1176305"/>
                  <a:gd name="connsiteX103" fmla="*/ 962091 w 1222566"/>
                  <a:gd name="connsiteY103" fmla="*/ 885449 h 1176305"/>
                  <a:gd name="connsiteX104" fmla="*/ 962637 w 1222566"/>
                  <a:gd name="connsiteY104" fmla="*/ 884767 h 1176305"/>
                  <a:gd name="connsiteX105" fmla="*/ 962227 w 1222566"/>
                  <a:gd name="connsiteY105" fmla="*/ 885859 h 1176305"/>
                  <a:gd name="connsiteX106" fmla="*/ 989798 w 1222566"/>
                  <a:gd name="connsiteY106" fmla="*/ 875213 h 1176305"/>
                  <a:gd name="connsiteX107" fmla="*/ 969188 w 1222566"/>
                  <a:gd name="connsiteY107" fmla="*/ 914112 h 1176305"/>
                  <a:gd name="connsiteX108" fmla="*/ 906131 w 1222566"/>
                  <a:gd name="connsiteY108" fmla="*/ 996551 h 1176305"/>
                  <a:gd name="connsiteX109" fmla="*/ 896713 w 1222566"/>
                  <a:gd name="connsiteY109" fmla="*/ 1011291 h 1176305"/>
                  <a:gd name="connsiteX110" fmla="*/ 816594 w 1222566"/>
                  <a:gd name="connsiteY110" fmla="*/ 1088680 h 1176305"/>
                  <a:gd name="connsiteX111" fmla="*/ 749988 w 1222566"/>
                  <a:gd name="connsiteY111" fmla="*/ 1117206 h 1176305"/>
                  <a:gd name="connsiteX112" fmla="*/ 560406 w 1222566"/>
                  <a:gd name="connsiteY112" fmla="*/ 1140955 h 1176305"/>
                  <a:gd name="connsiteX113" fmla="*/ 531880 w 1222566"/>
                  <a:gd name="connsiteY113" fmla="*/ 1128807 h 1176305"/>
                  <a:gd name="connsiteX114" fmla="*/ 645165 w 1222566"/>
                  <a:gd name="connsiteY114" fmla="*/ 1115568 h 1176305"/>
                  <a:gd name="connsiteX115" fmla="*/ 642982 w 1222566"/>
                  <a:gd name="connsiteY115" fmla="*/ 1106560 h 1176305"/>
                  <a:gd name="connsiteX116" fmla="*/ 608450 w 1222566"/>
                  <a:gd name="connsiteY116" fmla="*/ 1065886 h 1176305"/>
                  <a:gd name="connsiteX117" fmla="*/ 652399 w 1222566"/>
                  <a:gd name="connsiteY117" fmla="*/ 1044458 h 1176305"/>
                  <a:gd name="connsiteX118" fmla="*/ 654993 w 1222566"/>
                  <a:gd name="connsiteY118" fmla="*/ 1039681 h 1176305"/>
                  <a:gd name="connsiteX119" fmla="*/ 649670 w 1222566"/>
                  <a:gd name="connsiteY119" fmla="*/ 1041728 h 1176305"/>
                  <a:gd name="connsiteX120" fmla="*/ 607358 w 1222566"/>
                  <a:gd name="connsiteY120" fmla="*/ 1032856 h 1176305"/>
                  <a:gd name="connsiteX121" fmla="*/ 594255 w 1222566"/>
                  <a:gd name="connsiteY121" fmla="*/ 1003102 h 1176305"/>
                  <a:gd name="connsiteX122" fmla="*/ 607358 w 1222566"/>
                  <a:gd name="connsiteY122" fmla="*/ 960108 h 1176305"/>
                  <a:gd name="connsiteX123" fmla="*/ 548259 w 1222566"/>
                  <a:gd name="connsiteY123" fmla="*/ 923939 h 1176305"/>
                  <a:gd name="connsiteX124" fmla="*/ 486293 w 1222566"/>
                  <a:gd name="connsiteY124" fmla="*/ 904421 h 1176305"/>
                  <a:gd name="connsiteX125" fmla="*/ 450943 w 1222566"/>
                  <a:gd name="connsiteY125" fmla="*/ 950281 h 1176305"/>
                  <a:gd name="connsiteX126" fmla="*/ 419824 w 1222566"/>
                  <a:gd name="connsiteY126" fmla="*/ 956150 h 1176305"/>
                  <a:gd name="connsiteX127" fmla="*/ 360451 w 1222566"/>
                  <a:gd name="connsiteY127" fmla="*/ 927351 h 1176305"/>
                  <a:gd name="connsiteX128" fmla="*/ 330151 w 1222566"/>
                  <a:gd name="connsiteY128" fmla="*/ 904967 h 1176305"/>
                  <a:gd name="connsiteX129" fmla="*/ 231197 w 1222566"/>
                  <a:gd name="connsiteY129" fmla="*/ 827851 h 1176305"/>
                  <a:gd name="connsiteX130" fmla="*/ 161998 w 1222566"/>
                  <a:gd name="connsiteY130" fmla="*/ 661199 h 1176305"/>
                  <a:gd name="connsiteX131" fmla="*/ 172234 w 1222566"/>
                  <a:gd name="connsiteY131" fmla="*/ 476804 h 1176305"/>
                  <a:gd name="connsiteX132" fmla="*/ 181788 w 1222566"/>
                  <a:gd name="connsiteY132" fmla="*/ 438860 h 1176305"/>
                  <a:gd name="connsiteX133" fmla="*/ 252626 w 1222566"/>
                  <a:gd name="connsiteY133" fmla="*/ 308787 h 1176305"/>
                  <a:gd name="connsiteX134" fmla="*/ 276784 w 1222566"/>
                  <a:gd name="connsiteY134" fmla="*/ 287222 h 1176305"/>
                  <a:gd name="connsiteX135" fmla="*/ 317321 w 1222566"/>
                  <a:gd name="connsiteY135" fmla="*/ 234128 h 1176305"/>
                  <a:gd name="connsiteX136" fmla="*/ 376420 w 1222566"/>
                  <a:gd name="connsiteY136" fmla="*/ 194410 h 1176305"/>
                  <a:gd name="connsiteX137" fmla="*/ 446848 w 1222566"/>
                  <a:gd name="connsiteY137" fmla="*/ 163700 h 1176305"/>
                  <a:gd name="connsiteX138" fmla="*/ 470734 w 1222566"/>
                  <a:gd name="connsiteY138" fmla="*/ 161380 h 1176305"/>
                  <a:gd name="connsiteX139" fmla="*/ 476739 w 1222566"/>
                  <a:gd name="connsiteY139" fmla="*/ 163837 h 1176305"/>
                  <a:gd name="connsiteX140" fmla="*/ 563955 w 1222566"/>
                  <a:gd name="connsiteY140" fmla="*/ 147868 h 1176305"/>
                  <a:gd name="connsiteX141" fmla="*/ 594528 w 1222566"/>
                  <a:gd name="connsiteY141" fmla="*/ 138723 h 1176305"/>
                  <a:gd name="connsiteX142" fmla="*/ 613227 w 1222566"/>
                  <a:gd name="connsiteY142" fmla="*/ 111425 h 1176305"/>
                  <a:gd name="connsiteX143" fmla="*/ 585930 w 1222566"/>
                  <a:gd name="connsiteY143" fmla="*/ 107467 h 1176305"/>
                  <a:gd name="connsiteX144" fmla="*/ 413272 w 1222566"/>
                  <a:gd name="connsiteY144" fmla="*/ 147595 h 1176305"/>
                  <a:gd name="connsiteX145" fmla="*/ 328513 w 1222566"/>
                  <a:gd name="connsiteY145" fmla="*/ 191953 h 1176305"/>
                  <a:gd name="connsiteX146" fmla="*/ 235565 w 1222566"/>
                  <a:gd name="connsiteY146" fmla="*/ 277395 h 1176305"/>
                  <a:gd name="connsiteX147" fmla="*/ 163635 w 1222566"/>
                  <a:gd name="connsiteY147" fmla="*/ 378942 h 1176305"/>
                  <a:gd name="connsiteX148" fmla="*/ 151215 w 1222566"/>
                  <a:gd name="connsiteY148" fmla="*/ 401189 h 1176305"/>
                  <a:gd name="connsiteX149" fmla="*/ 128285 w 1222566"/>
                  <a:gd name="connsiteY149" fmla="*/ 479534 h 1176305"/>
                  <a:gd name="connsiteX150" fmla="*/ 123644 w 1222566"/>
                  <a:gd name="connsiteY150" fmla="*/ 503965 h 1176305"/>
                  <a:gd name="connsiteX151" fmla="*/ 92389 w 1222566"/>
                  <a:gd name="connsiteY151" fmla="*/ 674302 h 1176305"/>
                  <a:gd name="connsiteX152" fmla="*/ 108494 w 1222566"/>
                  <a:gd name="connsiteY152" fmla="*/ 767933 h 1176305"/>
                  <a:gd name="connsiteX153" fmla="*/ 134700 w 1222566"/>
                  <a:gd name="connsiteY153" fmla="*/ 850099 h 1176305"/>
                  <a:gd name="connsiteX154" fmla="*/ 257539 w 1222566"/>
                  <a:gd name="connsiteY154" fmla="*/ 1009517 h 1176305"/>
                  <a:gd name="connsiteX155" fmla="*/ 357312 w 1222566"/>
                  <a:gd name="connsiteY155" fmla="*/ 1075304 h 1176305"/>
                  <a:gd name="connsiteX156" fmla="*/ 392799 w 1222566"/>
                  <a:gd name="connsiteY156" fmla="*/ 1142320 h 1176305"/>
                  <a:gd name="connsiteX157" fmla="*/ 362089 w 1222566"/>
                  <a:gd name="connsiteY157" fmla="*/ 1094685 h 1176305"/>
                  <a:gd name="connsiteX158" fmla="*/ 336566 w 1222566"/>
                  <a:gd name="connsiteY158" fmla="*/ 1106833 h 1176305"/>
                  <a:gd name="connsiteX159" fmla="*/ 300533 w 1222566"/>
                  <a:gd name="connsiteY159" fmla="*/ 1076669 h 1176305"/>
                  <a:gd name="connsiteX160" fmla="*/ 247576 w 1222566"/>
                  <a:gd name="connsiteY160" fmla="*/ 1061109 h 1176305"/>
                  <a:gd name="connsiteX161" fmla="*/ 176192 w 1222566"/>
                  <a:gd name="connsiteY161" fmla="*/ 1011701 h 1176305"/>
                  <a:gd name="connsiteX162" fmla="*/ 129240 w 1222566"/>
                  <a:gd name="connsiteY162" fmla="*/ 955468 h 1176305"/>
                  <a:gd name="connsiteX163" fmla="*/ 101670 w 1222566"/>
                  <a:gd name="connsiteY163" fmla="*/ 902783 h 1176305"/>
                  <a:gd name="connsiteX164" fmla="*/ 100714 w 1222566"/>
                  <a:gd name="connsiteY164" fmla="*/ 893775 h 1176305"/>
                  <a:gd name="connsiteX165" fmla="*/ 82835 w 1222566"/>
                  <a:gd name="connsiteY165" fmla="*/ 859653 h 1176305"/>
                  <a:gd name="connsiteX166" fmla="*/ 65773 w 1222566"/>
                  <a:gd name="connsiteY166" fmla="*/ 827305 h 1176305"/>
                  <a:gd name="connsiteX167" fmla="*/ 48712 w 1222566"/>
                  <a:gd name="connsiteY167" fmla="*/ 774757 h 1176305"/>
                  <a:gd name="connsiteX168" fmla="*/ 5173 w 1222566"/>
                  <a:gd name="connsiteY168" fmla="*/ 612746 h 1176305"/>
                  <a:gd name="connsiteX169" fmla="*/ 4763 w 1222566"/>
                  <a:gd name="connsiteY169" fmla="*/ 503829 h 1176305"/>
                  <a:gd name="connsiteX170" fmla="*/ 24145 w 1222566"/>
                  <a:gd name="connsiteY170" fmla="*/ 397095 h 1176305"/>
                  <a:gd name="connsiteX171" fmla="*/ 83790 w 1222566"/>
                  <a:gd name="connsiteY171" fmla="*/ 296094 h 1176305"/>
                  <a:gd name="connsiteX172" fmla="*/ 124327 w 1222566"/>
                  <a:gd name="connsiteY172" fmla="*/ 217067 h 1176305"/>
                  <a:gd name="connsiteX173" fmla="*/ 159404 w 1222566"/>
                  <a:gd name="connsiteY173" fmla="*/ 177622 h 1176305"/>
                  <a:gd name="connsiteX174" fmla="*/ 249759 w 1222566"/>
                  <a:gd name="connsiteY174" fmla="*/ 105420 h 1176305"/>
                  <a:gd name="connsiteX175" fmla="*/ 286748 w 1222566"/>
                  <a:gd name="connsiteY175" fmla="*/ 70206 h 1176305"/>
                  <a:gd name="connsiteX176" fmla="*/ 354446 w 1222566"/>
                  <a:gd name="connsiteY176" fmla="*/ 38404 h 1176305"/>
                  <a:gd name="connsiteX177" fmla="*/ 570233 w 1222566"/>
                  <a:gd name="connsiteY177" fmla="*/ 324 h 1176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</a:cxnLst>
                <a:rect l="l" t="t" r="r" b="b"/>
                <a:pathLst>
                  <a:path w="1222566" h="1176305">
                    <a:moveTo>
                      <a:pt x="762159" y="1154137"/>
                    </a:moveTo>
                    <a:cubicBezTo>
                      <a:pt x="764729" y="1153785"/>
                      <a:pt x="767663" y="1154433"/>
                      <a:pt x="771280" y="1156378"/>
                    </a:cubicBezTo>
                    <a:cubicBezTo>
                      <a:pt x="774010" y="1157879"/>
                      <a:pt x="777559" y="1163066"/>
                      <a:pt x="776876" y="1164021"/>
                    </a:cubicBezTo>
                    <a:cubicBezTo>
                      <a:pt x="770188" y="1174940"/>
                      <a:pt x="759133" y="1173166"/>
                      <a:pt x="740298" y="1176305"/>
                    </a:cubicBezTo>
                    <a:cubicBezTo>
                      <a:pt x="750023" y="1165250"/>
                      <a:pt x="754450" y="1155192"/>
                      <a:pt x="762159" y="1154137"/>
                    </a:cubicBezTo>
                    <a:close/>
                    <a:moveTo>
                      <a:pt x="888797" y="1112975"/>
                    </a:moveTo>
                    <a:cubicBezTo>
                      <a:pt x="865184" y="1139044"/>
                      <a:pt x="839661" y="1148325"/>
                      <a:pt x="810589" y="1148189"/>
                    </a:cubicBezTo>
                    <a:cubicBezTo>
                      <a:pt x="833382" y="1132083"/>
                      <a:pt x="855494" y="1115841"/>
                      <a:pt x="888797" y="1112975"/>
                    </a:cubicBezTo>
                    <a:close/>
                    <a:moveTo>
                      <a:pt x="556585" y="1047870"/>
                    </a:moveTo>
                    <a:cubicBezTo>
                      <a:pt x="563819" y="1047870"/>
                      <a:pt x="566139" y="1053875"/>
                      <a:pt x="569551" y="1058653"/>
                    </a:cubicBezTo>
                    <a:cubicBezTo>
                      <a:pt x="567777" y="1062747"/>
                      <a:pt x="567913" y="1068753"/>
                      <a:pt x="561362" y="1068616"/>
                    </a:cubicBezTo>
                    <a:cubicBezTo>
                      <a:pt x="554264" y="1068616"/>
                      <a:pt x="550033" y="1064112"/>
                      <a:pt x="549351" y="1057697"/>
                    </a:cubicBezTo>
                    <a:cubicBezTo>
                      <a:pt x="548941" y="1053466"/>
                      <a:pt x="549487" y="1047733"/>
                      <a:pt x="556585" y="1047870"/>
                    </a:cubicBezTo>
                    <a:close/>
                    <a:moveTo>
                      <a:pt x="441178" y="1043108"/>
                    </a:moveTo>
                    <a:cubicBezTo>
                      <a:pt x="449271" y="1041771"/>
                      <a:pt x="455618" y="1048553"/>
                      <a:pt x="467185" y="1051419"/>
                    </a:cubicBezTo>
                    <a:cubicBezTo>
                      <a:pt x="446575" y="1058243"/>
                      <a:pt x="439205" y="1055650"/>
                      <a:pt x="432244" y="1047597"/>
                    </a:cubicBezTo>
                    <a:cubicBezTo>
                      <a:pt x="435588" y="1044901"/>
                      <a:pt x="438480" y="1043553"/>
                      <a:pt x="441178" y="1043108"/>
                    </a:cubicBezTo>
                    <a:close/>
                    <a:moveTo>
                      <a:pt x="539251" y="1011837"/>
                    </a:moveTo>
                    <a:cubicBezTo>
                      <a:pt x="543209" y="1013748"/>
                      <a:pt x="546212" y="1017433"/>
                      <a:pt x="549214" y="1020026"/>
                    </a:cubicBezTo>
                    <a:cubicBezTo>
                      <a:pt x="546348" y="1026987"/>
                      <a:pt x="541571" y="1026032"/>
                      <a:pt x="537340" y="1025759"/>
                    </a:cubicBezTo>
                    <a:cubicBezTo>
                      <a:pt x="532426" y="1025349"/>
                      <a:pt x="527786" y="1023712"/>
                      <a:pt x="529014" y="1017433"/>
                    </a:cubicBezTo>
                    <a:cubicBezTo>
                      <a:pt x="530106" y="1011837"/>
                      <a:pt x="534337" y="1009517"/>
                      <a:pt x="539251" y="1011837"/>
                    </a:cubicBezTo>
                    <a:close/>
                    <a:moveTo>
                      <a:pt x="997032" y="943866"/>
                    </a:moveTo>
                    <a:cubicBezTo>
                      <a:pt x="987887" y="964066"/>
                      <a:pt x="982973" y="979216"/>
                      <a:pt x="960999" y="982219"/>
                    </a:cubicBezTo>
                    <a:cubicBezTo>
                      <a:pt x="962227" y="961473"/>
                      <a:pt x="975740" y="953693"/>
                      <a:pt x="997032" y="943866"/>
                    </a:cubicBezTo>
                    <a:close/>
                    <a:moveTo>
                      <a:pt x="961681" y="886678"/>
                    </a:moveTo>
                    <a:cubicBezTo>
                      <a:pt x="960589" y="887497"/>
                      <a:pt x="959498" y="888315"/>
                      <a:pt x="958542" y="889134"/>
                    </a:cubicBezTo>
                    <a:cubicBezTo>
                      <a:pt x="934247" y="908925"/>
                      <a:pt x="908997" y="927351"/>
                      <a:pt x="884566" y="947005"/>
                    </a:cubicBezTo>
                    <a:cubicBezTo>
                      <a:pt x="909816" y="932674"/>
                      <a:pt x="930562" y="910290"/>
                      <a:pt x="960726" y="904831"/>
                    </a:cubicBezTo>
                    <a:cubicBezTo>
                      <a:pt x="956631" y="898825"/>
                      <a:pt x="957450" y="892820"/>
                      <a:pt x="961681" y="886678"/>
                    </a:cubicBezTo>
                    <a:close/>
                    <a:moveTo>
                      <a:pt x="1131472" y="561563"/>
                    </a:moveTo>
                    <a:cubicBezTo>
                      <a:pt x="1143347" y="559652"/>
                      <a:pt x="1139798" y="574802"/>
                      <a:pt x="1138433" y="583810"/>
                    </a:cubicBezTo>
                    <a:cubicBezTo>
                      <a:pt x="1140071" y="612336"/>
                      <a:pt x="1139116" y="640590"/>
                      <a:pt x="1130244" y="668024"/>
                    </a:cubicBezTo>
                    <a:cubicBezTo>
                      <a:pt x="1119735" y="642227"/>
                      <a:pt x="1123693" y="616431"/>
                      <a:pt x="1125740" y="590771"/>
                    </a:cubicBezTo>
                    <a:cubicBezTo>
                      <a:pt x="1124921" y="580125"/>
                      <a:pt x="1114821" y="564156"/>
                      <a:pt x="1131472" y="561563"/>
                    </a:cubicBezTo>
                    <a:close/>
                    <a:moveTo>
                      <a:pt x="861550" y="114224"/>
                    </a:moveTo>
                    <a:cubicBezTo>
                      <a:pt x="865765" y="114224"/>
                      <a:pt x="869621" y="116066"/>
                      <a:pt x="873374" y="119205"/>
                    </a:cubicBezTo>
                    <a:cubicBezTo>
                      <a:pt x="874192" y="120024"/>
                      <a:pt x="873783" y="124528"/>
                      <a:pt x="872828" y="125074"/>
                    </a:cubicBezTo>
                    <a:cubicBezTo>
                      <a:pt x="865048" y="129578"/>
                      <a:pt x="857541" y="128623"/>
                      <a:pt x="847577" y="120297"/>
                    </a:cubicBezTo>
                    <a:cubicBezTo>
                      <a:pt x="852764" y="116066"/>
                      <a:pt x="857336" y="114224"/>
                      <a:pt x="861550" y="114224"/>
                    </a:cubicBezTo>
                    <a:close/>
                    <a:moveTo>
                      <a:pt x="759555" y="105850"/>
                    </a:moveTo>
                    <a:cubicBezTo>
                      <a:pt x="763731" y="106631"/>
                      <a:pt x="767902" y="108593"/>
                      <a:pt x="772099" y="112244"/>
                    </a:cubicBezTo>
                    <a:cubicBezTo>
                      <a:pt x="777422" y="116885"/>
                      <a:pt x="791344" y="113882"/>
                      <a:pt x="786704" y="126848"/>
                    </a:cubicBezTo>
                    <a:cubicBezTo>
                      <a:pt x="783018" y="137221"/>
                      <a:pt x="771963" y="134219"/>
                      <a:pt x="764593" y="132308"/>
                    </a:cubicBezTo>
                    <a:cubicBezTo>
                      <a:pt x="749715" y="128486"/>
                      <a:pt x="735521" y="122208"/>
                      <a:pt x="721053" y="117021"/>
                    </a:cubicBezTo>
                    <a:cubicBezTo>
                      <a:pt x="734463" y="111800"/>
                      <a:pt x="747028" y="103509"/>
                      <a:pt x="759555" y="105850"/>
                    </a:cubicBezTo>
                    <a:close/>
                    <a:moveTo>
                      <a:pt x="871190" y="97094"/>
                    </a:moveTo>
                    <a:cubicBezTo>
                      <a:pt x="884975" y="97503"/>
                      <a:pt x="895212" y="93818"/>
                      <a:pt x="900671" y="110879"/>
                    </a:cubicBezTo>
                    <a:cubicBezTo>
                      <a:pt x="886067" y="117294"/>
                      <a:pt x="879106" y="112381"/>
                      <a:pt x="871190" y="97094"/>
                    </a:cubicBezTo>
                    <a:close/>
                    <a:moveTo>
                      <a:pt x="766397" y="82255"/>
                    </a:moveTo>
                    <a:cubicBezTo>
                      <a:pt x="776672" y="79836"/>
                      <a:pt x="785680" y="86209"/>
                      <a:pt x="800216" y="88359"/>
                    </a:cubicBezTo>
                    <a:cubicBezTo>
                      <a:pt x="777695" y="103099"/>
                      <a:pt x="769370" y="89860"/>
                      <a:pt x="755448" y="88086"/>
                    </a:cubicBezTo>
                    <a:cubicBezTo>
                      <a:pt x="759406" y="84844"/>
                      <a:pt x="762972" y="83061"/>
                      <a:pt x="766397" y="82255"/>
                    </a:cubicBezTo>
                    <a:close/>
                    <a:moveTo>
                      <a:pt x="794302" y="54087"/>
                    </a:moveTo>
                    <a:cubicBezTo>
                      <a:pt x="804328" y="54407"/>
                      <a:pt x="811033" y="63825"/>
                      <a:pt x="818505" y="70479"/>
                    </a:cubicBezTo>
                    <a:cubicBezTo>
                      <a:pt x="805402" y="69387"/>
                      <a:pt x="792300" y="68704"/>
                      <a:pt x="783018" y="57239"/>
                    </a:cubicBezTo>
                    <a:cubicBezTo>
                      <a:pt x="787250" y="54885"/>
                      <a:pt x="790960" y="53981"/>
                      <a:pt x="794302" y="54087"/>
                    </a:cubicBezTo>
                    <a:close/>
                    <a:moveTo>
                      <a:pt x="570233" y="324"/>
                    </a:moveTo>
                    <a:cubicBezTo>
                      <a:pt x="629060" y="-2406"/>
                      <a:pt x="688978" y="12471"/>
                      <a:pt x="746303" y="31580"/>
                    </a:cubicBezTo>
                    <a:cubicBezTo>
                      <a:pt x="759679" y="36084"/>
                      <a:pt x="760225" y="47003"/>
                      <a:pt x="763910" y="57785"/>
                    </a:cubicBezTo>
                    <a:cubicBezTo>
                      <a:pt x="749169" y="64337"/>
                      <a:pt x="731153" y="53964"/>
                      <a:pt x="719415" y="68568"/>
                    </a:cubicBezTo>
                    <a:cubicBezTo>
                      <a:pt x="721872" y="79760"/>
                      <a:pt x="734156" y="71161"/>
                      <a:pt x="738933" y="78395"/>
                    </a:cubicBezTo>
                    <a:cubicBezTo>
                      <a:pt x="731835" y="89178"/>
                      <a:pt x="720916" y="80579"/>
                      <a:pt x="712318" y="83582"/>
                    </a:cubicBezTo>
                    <a:cubicBezTo>
                      <a:pt x="700989" y="95866"/>
                      <a:pt x="698396" y="117294"/>
                      <a:pt x="674510" y="116885"/>
                    </a:cubicBezTo>
                    <a:cubicBezTo>
                      <a:pt x="668641" y="116885"/>
                      <a:pt x="657995" y="123846"/>
                      <a:pt x="665229" y="135720"/>
                    </a:cubicBezTo>
                    <a:cubicBezTo>
                      <a:pt x="672600" y="147868"/>
                      <a:pt x="676967" y="163154"/>
                      <a:pt x="695393" y="162472"/>
                    </a:cubicBezTo>
                    <a:cubicBezTo>
                      <a:pt x="731562" y="161107"/>
                      <a:pt x="760771" y="181580"/>
                      <a:pt x="792573" y="193318"/>
                    </a:cubicBezTo>
                    <a:cubicBezTo>
                      <a:pt x="816867" y="202326"/>
                      <a:pt x="833928" y="230443"/>
                      <a:pt x="867777" y="212153"/>
                    </a:cubicBezTo>
                    <a:cubicBezTo>
                      <a:pt x="883474" y="203691"/>
                      <a:pt x="904902" y="211335"/>
                      <a:pt x="906404" y="236994"/>
                    </a:cubicBezTo>
                    <a:cubicBezTo>
                      <a:pt x="907768" y="259651"/>
                      <a:pt x="911317" y="274665"/>
                      <a:pt x="941345" y="277941"/>
                    </a:cubicBezTo>
                    <a:cubicBezTo>
                      <a:pt x="956768" y="279579"/>
                      <a:pt x="967960" y="307286"/>
                      <a:pt x="986386" y="317522"/>
                    </a:cubicBezTo>
                    <a:cubicBezTo>
                      <a:pt x="995940" y="234401"/>
                      <a:pt x="973283" y="183354"/>
                      <a:pt x="910635" y="151007"/>
                    </a:cubicBezTo>
                    <a:cubicBezTo>
                      <a:pt x="921554" y="141453"/>
                      <a:pt x="926604" y="129578"/>
                      <a:pt x="945166" y="145138"/>
                    </a:cubicBezTo>
                    <a:cubicBezTo>
                      <a:pt x="973419" y="168887"/>
                      <a:pt x="998670" y="194819"/>
                      <a:pt x="1023510" y="221844"/>
                    </a:cubicBezTo>
                    <a:cubicBezTo>
                      <a:pt x="1033884" y="233173"/>
                      <a:pt x="1037705" y="254601"/>
                      <a:pt x="1063501" y="246685"/>
                    </a:cubicBezTo>
                    <a:cubicBezTo>
                      <a:pt x="1074148" y="243409"/>
                      <a:pt x="1075922" y="261562"/>
                      <a:pt x="1073192" y="269615"/>
                    </a:cubicBezTo>
                    <a:cubicBezTo>
                      <a:pt x="1055449" y="320798"/>
                      <a:pt x="1108679" y="325712"/>
                      <a:pt x="1128060" y="351917"/>
                    </a:cubicBezTo>
                    <a:cubicBezTo>
                      <a:pt x="1136113" y="362973"/>
                      <a:pt x="1148534" y="345229"/>
                      <a:pt x="1153038" y="334447"/>
                    </a:cubicBezTo>
                    <a:cubicBezTo>
                      <a:pt x="1159862" y="318205"/>
                      <a:pt x="1166277" y="318341"/>
                      <a:pt x="1179789" y="328578"/>
                    </a:cubicBezTo>
                    <a:cubicBezTo>
                      <a:pt x="1212000" y="353282"/>
                      <a:pt x="1227560" y="378259"/>
                      <a:pt x="1221145" y="424256"/>
                    </a:cubicBezTo>
                    <a:cubicBezTo>
                      <a:pt x="1216914" y="457286"/>
                      <a:pt x="1211864" y="483628"/>
                      <a:pt x="1190435" y="508060"/>
                    </a:cubicBezTo>
                    <a:cubicBezTo>
                      <a:pt x="1184020" y="515294"/>
                      <a:pt x="1187296" y="526759"/>
                      <a:pt x="1188388" y="536586"/>
                    </a:cubicBezTo>
                    <a:cubicBezTo>
                      <a:pt x="1189480" y="547095"/>
                      <a:pt x="1192210" y="561290"/>
                      <a:pt x="1176104" y="562109"/>
                    </a:cubicBezTo>
                    <a:cubicBezTo>
                      <a:pt x="1157951" y="563064"/>
                      <a:pt x="1159316" y="546959"/>
                      <a:pt x="1159316" y="535494"/>
                    </a:cubicBezTo>
                    <a:cubicBezTo>
                      <a:pt x="1159453" y="489361"/>
                      <a:pt x="1146623" y="447186"/>
                      <a:pt x="1123829" y="407468"/>
                    </a:cubicBezTo>
                    <a:cubicBezTo>
                      <a:pt x="1109907" y="412245"/>
                      <a:pt x="1114412" y="423437"/>
                      <a:pt x="1118097" y="430807"/>
                    </a:cubicBezTo>
                    <a:cubicBezTo>
                      <a:pt x="1129562" y="453737"/>
                      <a:pt x="1131063" y="478032"/>
                      <a:pt x="1131336" y="502737"/>
                    </a:cubicBezTo>
                    <a:cubicBezTo>
                      <a:pt x="1129835" y="516931"/>
                      <a:pt x="1145531" y="532082"/>
                      <a:pt x="1127105" y="548324"/>
                    </a:cubicBezTo>
                    <a:cubicBezTo>
                      <a:pt x="1123283" y="531672"/>
                      <a:pt x="1119325" y="517614"/>
                      <a:pt x="1123420" y="502600"/>
                    </a:cubicBezTo>
                    <a:cubicBezTo>
                      <a:pt x="1113183" y="476394"/>
                      <a:pt x="1102946" y="450052"/>
                      <a:pt x="1103492" y="421253"/>
                    </a:cubicBezTo>
                    <a:cubicBezTo>
                      <a:pt x="1097624" y="406649"/>
                      <a:pt x="1096532" y="390134"/>
                      <a:pt x="1084930" y="377850"/>
                    </a:cubicBezTo>
                    <a:cubicBezTo>
                      <a:pt x="1073056" y="365430"/>
                      <a:pt x="1068279" y="334993"/>
                      <a:pt x="1045076" y="348505"/>
                    </a:cubicBezTo>
                    <a:cubicBezTo>
                      <a:pt x="1020098" y="363109"/>
                      <a:pt x="1020644" y="402418"/>
                      <a:pt x="1034020" y="425211"/>
                    </a:cubicBezTo>
                    <a:cubicBezTo>
                      <a:pt x="1046031" y="445685"/>
                      <a:pt x="1078106" y="464520"/>
                      <a:pt x="1045076" y="496049"/>
                    </a:cubicBezTo>
                    <a:cubicBezTo>
                      <a:pt x="1039479" y="501508"/>
                      <a:pt x="1031154" y="536586"/>
                      <a:pt x="1059543" y="547232"/>
                    </a:cubicBezTo>
                    <a:cubicBezTo>
                      <a:pt x="1068415" y="550507"/>
                      <a:pt x="1076877" y="559652"/>
                      <a:pt x="1072373" y="566340"/>
                    </a:cubicBezTo>
                    <a:cubicBezTo>
                      <a:pt x="1055858" y="590635"/>
                      <a:pt x="1077969" y="623938"/>
                      <a:pt x="1049853" y="646868"/>
                    </a:cubicBezTo>
                    <a:cubicBezTo>
                      <a:pt x="1037023" y="657378"/>
                      <a:pt x="1047396" y="677168"/>
                      <a:pt x="1059543" y="688224"/>
                    </a:cubicBezTo>
                    <a:cubicBezTo>
                      <a:pt x="1080972" y="707605"/>
                      <a:pt x="1079471" y="722073"/>
                      <a:pt x="1056404" y="739953"/>
                    </a:cubicBezTo>
                    <a:cubicBezTo>
                      <a:pt x="1027059" y="762746"/>
                      <a:pt x="1056541" y="787178"/>
                      <a:pt x="1062819" y="806969"/>
                    </a:cubicBezTo>
                    <a:cubicBezTo>
                      <a:pt x="1074284" y="843138"/>
                      <a:pt x="1059270" y="894048"/>
                      <a:pt x="1022009" y="910699"/>
                    </a:cubicBezTo>
                    <a:cubicBezTo>
                      <a:pt x="1014502" y="890499"/>
                      <a:pt x="1042482" y="871254"/>
                      <a:pt x="1025558" y="853101"/>
                    </a:cubicBezTo>
                    <a:cubicBezTo>
                      <a:pt x="1017778" y="844639"/>
                      <a:pt x="1001945" y="843001"/>
                      <a:pt x="993347" y="832219"/>
                    </a:cubicBezTo>
                    <a:cubicBezTo>
                      <a:pt x="982154" y="849553"/>
                      <a:pt x="953902" y="856923"/>
                      <a:pt x="962091" y="885449"/>
                    </a:cubicBezTo>
                    <a:cubicBezTo>
                      <a:pt x="962227" y="885313"/>
                      <a:pt x="962500" y="885040"/>
                      <a:pt x="962637" y="884767"/>
                    </a:cubicBezTo>
                    <a:lnTo>
                      <a:pt x="962227" y="885859"/>
                    </a:lnTo>
                    <a:cubicBezTo>
                      <a:pt x="972737" y="884494"/>
                      <a:pt x="979561" y="860062"/>
                      <a:pt x="989798" y="875213"/>
                    </a:cubicBezTo>
                    <a:cubicBezTo>
                      <a:pt x="1002082" y="893365"/>
                      <a:pt x="984065" y="905104"/>
                      <a:pt x="969188" y="914112"/>
                    </a:cubicBezTo>
                    <a:cubicBezTo>
                      <a:pt x="952673" y="944822"/>
                      <a:pt x="944757" y="982219"/>
                      <a:pt x="906131" y="996551"/>
                    </a:cubicBezTo>
                    <a:cubicBezTo>
                      <a:pt x="901627" y="998188"/>
                      <a:pt x="896577" y="1006241"/>
                      <a:pt x="896713" y="1011291"/>
                    </a:cubicBezTo>
                    <a:cubicBezTo>
                      <a:pt x="898078" y="1066705"/>
                      <a:pt x="855767" y="1075168"/>
                      <a:pt x="816594" y="1088680"/>
                    </a:cubicBezTo>
                    <a:cubicBezTo>
                      <a:pt x="793801" y="1096460"/>
                      <a:pt x="772918" y="1109972"/>
                      <a:pt x="749988" y="1117206"/>
                    </a:cubicBezTo>
                    <a:cubicBezTo>
                      <a:pt x="688432" y="1136724"/>
                      <a:pt x="624965" y="1144367"/>
                      <a:pt x="560406" y="1140955"/>
                    </a:cubicBezTo>
                    <a:cubicBezTo>
                      <a:pt x="550579" y="1140409"/>
                      <a:pt x="538568" y="1140409"/>
                      <a:pt x="531880" y="1128807"/>
                    </a:cubicBezTo>
                    <a:cubicBezTo>
                      <a:pt x="569824" y="1122529"/>
                      <a:pt x="608314" y="1125941"/>
                      <a:pt x="645165" y="1115568"/>
                    </a:cubicBezTo>
                    <a:cubicBezTo>
                      <a:pt x="644074" y="1110928"/>
                      <a:pt x="644074" y="1108334"/>
                      <a:pt x="642982" y="1106560"/>
                    </a:cubicBezTo>
                    <a:cubicBezTo>
                      <a:pt x="633700" y="1091137"/>
                      <a:pt x="603264" y="1092092"/>
                      <a:pt x="608450" y="1065886"/>
                    </a:cubicBezTo>
                    <a:cubicBezTo>
                      <a:pt x="613227" y="1041728"/>
                      <a:pt x="643937" y="1064795"/>
                      <a:pt x="652399" y="1044458"/>
                    </a:cubicBezTo>
                    <a:cubicBezTo>
                      <a:pt x="655129" y="1043775"/>
                      <a:pt x="656630" y="1041455"/>
                      <a:pt x="654993" y="1039681"/>
                    </a:cubicBezTo>
                    <a:cubicBezTo>
                      <a:pt x="653628" y="1038179"/>
                      <a:pt x="651034" y="1039681"/>
                      <a:pt x="649670" y="1041728"/>
                    </a:cubicBezTo>
                    <a:cubicBezTo>
                      <a:pt x="635338" y="1039817"/>
                      <a:pt x="626740" y="1010745"/>
                      <a:pt x="607358" y="1032856"/>
                    </a:cubicBezTo>
                    <a:cubicBezTo>
                      <a:pt x="601216" y="1023985"/>
                      <a:pt x="574465" y="1026168"/>
                      <a:pt x="594255" y="1003102"/>
                    </a:cubicBezTo>
                    <a:cubicBezTo>
                      <a:pt x="603127" y="992729"/>
                      <a:pt x="595893" y="972665"/>
                      <a:pt x="607358" y="960108"/>
                    </a:cubicBezTo>
                    <a:cubicBezTo>
                      <a:pt x="582927" y="954376"/>
                      <a:pt x="568050" y="922028"/>
                      <a:pt x="548259" y="923939"/>
                    </a:cubicBezTo>
                    <a:cubicBezTo>
                      <a:pt x="522599" y="926532"/>
                      <a:pt x="507449" y="910972"/>
                      <a:pt x="486293" y="904421"/>
                    </a:cubicBezTo>
                    <a:cubicBezTo>
                      <a:pt x="495438" y="941819"/>
                      <a:pt x="488341" y="951509"/>
                      <a:pt x="450943" y="950281"/>
                    </a:cubicBezTo>
                    <a:cubicBezTo>
                      <a:pt x="439341" y="949872"/>
                      <a:pt x="430197" y="954512"/>
                      <a:pt x="419824" y="956150"/>
                    </a:cubicBezTo>
                    <a:cubicBezTo>
                      <a:pt x="394027" y="960108"/>
                      <a:pt x="368504" y="960381"/>
                      <a:pt x="360451" y="927351"/>
                    </a:cubicBezTo>
                    <a:cubicBezTo>
                      <a:pt x="356357" y="911109"/>
                      <a:pt x="342981" y="905240"/>
                      <a:pt x="330151" y="904967"/>
                    </a:cubicBezTo>
                    <a:cubicBezTo>
                      <a:pt x="276921" y="903602"/>
                      <a:pt x="258768" y="864430"/>
                      <a:pt x="231197" y="827851"/>
                    </a:cubicBezTo>
                    <a:cubicBezTo>
                      <a:pt x="192844" y="776941"/>
                      <a:pt x="174691" y="717978"/>
                      <a:pt x="161998" y="661199"/>
                    </a:cubicBezTo>
                    <a:cubicBezTo>
                      <a:pt x="148758" y="602373"/>
                      <a:pt x="124600" y="533856"/>
                      <a:pt x="172234" y="476804"/>
                    </a:cubicBezTo>
                    <a:cubicBezTo>
                      <a:pt x="183699" y="463155"/>
                      <a:pt x="180151" y="449916"/>
                      <a:pt x="181788" y="438860"/>
                    </a:cubicBezTo>
                    <a:cubicBezTo>
                      <a:pt x="189568" y="386176"/>
                      <a:pt x="241161" y="358742"/>
                      <a:pt x="252626" y="308787"/>
                    </a:cubicBezTo>
                    <a:cubicBezTo>
                      <a:pt x="254673" y="300052"/>
                      <a:pt x="267639" y="292954"/>
                      <a:pt x="276784" y="287222"/>
                    </a:cubicBezTo>
                    <a:cubicBezTo>
                      <a:pt x="297121" y="274392"/>
                      <a:pt x="314864" y="264701"/>
                      <a:pt x="317321" y="234128"/>
                    </a:cubicBezTo>
                    <a:cubicBezTo>
                      <a:pt x="319641" y="206011"/>
                      <a:pt x="353354" y="199051"/>
                      <a:pt x="376420" y="194410"/>
                    </a:cubicBezTo>
                    <a:cubicBezTo>
                      <a:pt x="403172" y="189087"/>
                      <a:pt x="424601" y="176803"/>
                      <a:pt x="446848" y="163700"/>
                    </a:cubicBezTo>
                    <a:cubicBezTo>
                      <a:pt x="454901" y="147049"/>
                      <a:pt x="462817" y="156466"/>
                      <a:pt x="470734" y="161380"/>
                    </a:cubicBezTo>
                    <a:cubicBezTo>
                      <a:pt x="472781" y="162062"/>
                      <a:pt x="474692" y="162881"/>
                      <a:pt x="476739" y="163837"/>
                    </a:cubicBezTo>
                    <a:cubicBezTo>
                      <a:pt x="501171" y="135857"/>
                      <a:pt x="536384" y="165748"/>
                      <a:pt x="563955" y="147868"/>
                    </a:cubicBezTo>
                    <a:cubicBezTo>
                      <a:pt x="570916" y="143363"/>
                      <a:pt x="584565" y="142408"/>
                      <a:pt x="594528" y="138723"/>
                    </a:cubicBezTo>
                    <a:cubicBezTo>
                      <a:pt x="606403" y="134355"/>
                      <a:pt x="619506" y="130261"/>
                      <a:pt x="613227" y="111425"/>
                    </a:cubicBezTo>
                    <a:cubicBezTo>
                      <a:pt x="605720" y="88632"/>
                      <a:pt x="594392" y="109514"/>
                      <a:pt x="585930" y="107467"/>
                    </a:cubicBezTo>
                    <a:cubicBezTo>
                      <a:pt x="521780" y="92180"/>
                      <a:pt x="471553" y="137085"/>
                      <a:pt x="413272" y="147595"/>
                    </a:cubicBezTo>
                    <a:cubicBezTo>
                      <a:pt x="383381" y="152918"/>
                      <a:pt x="357858" y="179260"/>
                      <a:pt x="328513" y="191953"/>
                    </a:cubicBezTo>
                    <a:cubicBezTo>
                      <a:pt x="287157" y="209833"/>
                      <a:pt x="259041" y="245184"/>
                      <a:pt x="235565" y="277395"/>
                    </a:cubicBezTo>
                    <a:cubicBezTo>
                      <a:pt x="211543" y="310425"/>
                      <a:pt x="171142" y="333764"/>
                      <a:pt x="163635" y="378942"/>
                    </a:cubicBezTo>
                    <a:cubicBezTo>
                      <a:pt x="162407" y="386858"/>
                      <a:pt x="156675" y="394775"/>
                      <a:pt x="151215" y="401189"/>
                    </a:cubicBezTo>
                    <a:cubicBezTo>
                      <a:pt x="131970" y="423983"/>
                      <a:pt x="106583" y="444047"/>
                      <a:pt x="128285" y="479534"/>
                    </a:cubicBezTo>
                    <a:cubicBezTo>
                      <a:pt x="131561" y="484993"/>
                      <a:pt x="128422" y="498232"/>
                      <a:pt x="123644" y="503965"/>
                    </a:cubicBezTo>
                    <a:cubicBezTo>
                      <a:pt x="80378" y="555012"/>
                      <a:pt x="97302" y="616704"/>
                      <a:pt x="92389" y="674302"/>
                    </a:cubicBezTo>
                    <a:cubicBezTo>
                      <a:pt x="89522" y="706786"/>
                      <a:pt x="100441" y="736677"/>
                      <a:pt x="108494" y="767933"/>
                    </a:cubicBezTo>
                    <a:cubicBezTo>
                      <a:pt x="115728" y="796322"/>
                      <a:pt x="130878" y="822119"/>
                      <a:pt x="134700" y="850099"/>
                    </a:cubicBezTo>
                    <a:cubicBezTo>
                      <a:pt x="145346" y="927760"/>
                      <a:pt x="200624" y="969526"/>
                      <a:pt x="257539" y="1009517"/>
                    </a:cubicBezTo>
                    <a:cubicBezTo>
                      <a:pt x="290023" y="1032447"/>
                      <a:pt x="318413" y="1062201"/>
                      <a:pt x="357312" y="1075304"/>
                    </a:cubicBezTo>
                    <a:cubicBezTo>
                      <a:pt x="390069" y="1086360"/>
                      <a:pt x="405219" y="1106696"/>
                      <a:pt x="392799" y="1142320"/>
                    </a:cubicBezTo>
                    <a:cubicBezTo>
                      <a:pt x="373281" y="1131810"/>
                      <a:pt x="383108" y="1099736"/>
                      <a:pt x="362089" y="1094685"/>
                    </a:cubicBezTo>
                    <a:cubicBezTo>
                      <a:pt x="343117" y="1085268"/>
                      <a:pt x="360315" y="1127716"/>
                      <a:pt x="336566" y="1106833"/>
                    </a:cubicBezTo>
                    <a:cubicBezTo>
                      <a:pt x="313090" y="1110382"/>
                      <a:pt x="303399" y="1097688"/>
                      <a:pt x="300533" y="1076669"/>
                    </a:cubicBezTo>
                    <a:cubicBezTo>
                      <a:pt x="278558" y="1085950"/>
                      <a:pt x="264227" y="1079945"/>
                      <a:pt x="247576" y="1061109"/>
                    </a:cubicBezTo>
                    <a:cubicBezTo>
                      <a:pt x="229013" y="1040090"/>
                      <a:pt x="212498" y="1015795"/>
                      <a:pt x="176192" y="1011701"/>
                    </a:cubicBezTo>
                    <a:cubicBezTo>
                      <a:pt x="160087" y="1009790"/>
                      <a:pt x="150806" y="970345"/>
                      <a:pt x="129240" y="955468"/>
                    </a:cubicBezTo>
                    <a:cubicBezTo>
                      <a:pt x="110678" y="942501"/>
                      <a:pt x="117366" y="916978"/>
                      <a:pt x="101670" y="902783"/>
                    </a:cubicBezTo>
                    <a:cubicBezTo>
                      <a:pt x="100032" y="901282"/>
                      <a:pt x="102216" y="895959"/>
                      <a:pt x="100714" y="893775"/>
                    </a:cubicBezTo>
                    <a:cubicBezTo>
                      <a:pt x="93344" y="883129"/>
                      <a:pt x="59495" y="886541"/>
                      <a:pt x="82835" y="859653"/>
                    </a:cubicBezTo>
                    <a:cubicBezTo>
                      <a:pt x="54581" y="859107"/>
                      <a:pt x="70687" y="829762"/>
                      <a:pt x="65773" y="827305"/>
                    </a:cubicBezTo>
                    <a:cubicBezTo>
                      <a:pt x="40250" y="814202"/>
                      <a:pt x="55946" y="791136"/>
                      <a:pt x="48712" y="774757"/>
                    </a:cubicBezTo>
                    <a:cubicBezTo>
                      <a:pt x="25919" y="722892"/>
                      <a:pt x="15136" y="668297"/>
                      <a:pt x="5173" y="612746"/>
                    </a:cubicBezTo>
                    <a:cubicBezTo>
                      <a:pt x="-1515" y="575621"/>
                      <a:pt x="-1788" y="540134"/>
                      <a:pt x="4763" y="503829"/>
                    </a:cubicBezTo>
                    <a:cubicBezTo>
                      <a:pt x="11315" y="468205"/>
                      <a:pt x="17320" y="432036"/>
                      <a:pt x="24145" y="397095"/>
                    </a:cubicBezTo>
                    <a:cubicBezTo>
                      <a:pt x="31242" y="360925"/>
                      <a:pt x="62361" y="329260"/>
                      <a:pt x="83790" y="296094"/>
                    </a:cubicBezTo>
                    <a:cubicBezTo>
                      <a:pt x="99896" y="270980"/>
                      <a:pt x="117366" y="246139"/>
                      <a:pt x="124327" y="217067"/>
                    </a:cubicBezTo>
                    <a:cubicBezTo>
                      <a:pt x="129240" y="196184"/>
                      <a:pt x="152170" y="180625"/>
                      <a:pt x="159404" y="177622"/>
                    </a:cubicBezTo>
                    <a:cubicBezTo>
                      <a:pt x="196529" y="161653"/>
                      <a:pt x="196802" y="101598"/>
                      <a:pt x="249759" y="105420"/>
                    </a:cubicBezTo>
                    <a:cubicBezTo>
                      <a:pt x="257266" y="105966"/>
                      <a:pt x="294664" y="102826"/>
                      <a:pt x="286748" y="70206"/>
                    </a:cubicBezTo>
                    <a:cubicBezTo>
                      <a:pt x="315956" y="74028"/>
                      <a:pt x="330833" y="47139"/>
                      <a:pt x="354446" y="38404"/>
                    </a:cubicBezTo>
                    <a:cubicBezTo>
                      <a:pt x="424055" y="12471"/>
                      <a:pt x="497758" y="3736"/>
                      <a:pt x="570233" y="32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9CFD4">
                      <a:alpha val="20000"/>
                    </a:srgbClr>
                  </a:gs>
                  <a:gs pos="80000">
                    <a:srgbClr val="556370">
                      <a:alpha val="40000"/>
                    </a:srgbClr>
                  </a:gs>
                </a:gsLst>
                <a:lin ang="8100000" scaled="1"/>
                <a:tileRect/>
              </a:gradFill>
              <a:ln w="1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endParaRPr>
              </a:p>
            </p:txBody>
          </p:sp>
          <p:sp>
            <p:nvSpPr>
              <p:cNvPr id="66" name="标题 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855997" y="374280"/>
                <a:ext cx="560301" cy="550157"/>
              </a:xfrm>
              <a:prstGeom prst="rect">
                <a:avLst/>
              </a:prstGeom>
            </p:spPr>
            <p:txBody>
              <a:bodyPr vert="horz" lIns="0" tIns="0" rIns="0" bIns="72000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7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56370"/>
                    </a:solidFill>
                    <a:effectLst/>
                    <a:uLnTx/>
                    <a:uFillTx/>
                    <a:latin typeface="Times New Roman" panose="02020603050405020304"/>
                    <a:ea typeface="汉仪书宋二简" panose="02010600000101010101" charset="-122"/>
                    <a:cs typeface="宋体" panose="02010600030101010101" pitchFamily="2" charset="-122"/>
                    <a:sym typeface="Times New Roman" panose="02020603050405020304"/>
                  </a:rPr>
                  <a:t>2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</p:grpSp>
        <p:sp>
          <p:nvSpPr>
            <p:cNvPr id="63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7691770" y="373087"/>
              <a:ext cx="3525205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7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小组</a:t>
              </a:r>
              <a:r>
                <a:rPr kumimoji="0" lang="zh-CN" altLang="en-US" sz="32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成员</a:t>
              </a:r>
              <a:endParaRPr kumimoji="0" lang="zh-CN" altLang="en-US" sz="3200" b="0" i="0" u="none" strike="noStrike" kern="1200" cap="none" spc="200" normalizeH="0" baseline="0" noProof="0" dirty="0">
                <a:ln>
                  <a:noFill/>
                </a:ln>
                <a:solidFill>
                  <a:srgbClr val="556370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grpSp>
        <p:nvGrpSpPr>
          <p:cNvPr id="84" name="组合 83"/>
          <p:cNvGrpSpPr/>
          <p:nvPr>
            <p:custDataLst>
              <p:tags r:id="rId9"/>
            </p:custDataLst>
          </p:nvPr>
        </p:nvGrpSpPr>
        <p:grpSpPr>
          <a:xfrm>
            <a:off x="6819015" y="2999052"/>
            <a:ext cx="4297564" cy="767107"/>
            <a:chOff x="6919411" y="373087"/>
            <a:chExt cx="4297564" cy="767107"/>
          </a:xfrm>
        </p:grpSpPr>
        <p:grpSp>
          <p:nvGrpSpPr>
            <p:cNvPr id="85" name="组合 84"/>
            <p:cNvGrpSpPr/>
            <p:nvPr/>
          </p:nvGrpSpPr>
          <p:grpSpPr>
            <a:xfrm>
              <a:off x="6919411" y="465873"/>
              <a:ext cx="700841" cy="674321"/>
              <a:chOff x="4785728" y="361646"/>
              <a:chExt cx="700841" cy="674321"/>
            </a:xfrm>
          </p:grpSpPr>
          <p:sp>
            <p:nvSpPr>
              <p:cNvPr id="89" name="任意多边形: 形状 88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785728" y="361646"/>
                <a:ext cx="700841" cy="674321"/>
              </a:xfrm>
              <a:custGeom>
                <a:avLst/>
                <a:gdLst>
                  <a:gd name="connsiteX0" fmla="*/ 762159 w 1222566"/>
                  <a:gd name="connsiteY0" fmla="*/ 1154137 h 1176305"/>
                  <a:gd name="connsiteX1" fmla="*/ 771280 w 1222566"/>
                  <a:gd name="connsiteY1" fmla="*/ 1156378 h 1176305"/>
                  <a:gd name="connsiteX2" fmla="*/ 776876 w 1222566"/>
                  <a:gd name="connsiteY2" fmla="*/ 1164021 h 1176305"/>
                  <a:gd name="connsiteX3" fmla="*/ 740298 w 1222566"/>
                  <a:gd name="connsiteY3" fmla="*/ 1176305 h 1176305"/>
                  <a:gd name="connsiteX4" fmla="*/ 762159 w 1222566"/>
                  <a:gd name="connsiteY4" fmla="*/ 1154137 h 1176305"/>
                  <a:gd name="connsiteX5" fmla="*/ 888797 w 1222566"/>
                  <a:gd name="connsiteY5" fmla="*/ 1112975 h 1176305"/>
                  <a:gd name="connsiteX6" fmla="*/ 810589 w 1222566"/>
                  <a:gd name="connsiteY6" fmla="*/ 1148189 h 1176305"/>
                  <a:gd name="connsiteX7" fmla="*/ 888797 w 1222566"/>
                  <a:gd name="connsiteY7" fmla="*/ 1112975 h 1176305"/>
                  <a:gd name="connsiteX8" fmla="*/ 556585 w 1222566"/>
                  <a:gd name="connsiteY8" fmla="*/ 1047870 h 1176305"/>
                  <a:gd name="connsiteX9" fmla="*/ 569551 w 1222566"/>
                  <a:gd name="connsiteY9" fmla="*/ 1058653 h 1176305"/>
                  <a:gd name="connsiteX10" fmla="*/ 561362 w 1222566"/>
                  <a:gd name="connsiteY10" fmla="*/ 1068616 h 1176305"/>
                  <a:gd name="connsiteX11" fmla="*/ 549351 w 1222566"/>
                  <a:gd name="connsiteY11" fmla="*/ 1057697 h 1176305"/>
                  <a:gd name="connsiteX12" fmla="*/ 556585 w 1222566"/>
                  <a:gd name="connsiteY12" fmla="*/ 1047870 h 1176305"/>
                  <a:gd name="connsiteX13" fmla="*/ 441178 w 1222566"/>
                  <a:gd name="connsiteY13" fmla="*/ 1043108 h 1176305"/>
                  <a:gd name="connsiteX14" fmla="*/ 467185 w 1222566"/>
                  <a:gd name="connsiteY14" fmla="*/ 1051419 h 1176305"/>
                  <a:gd name="connsiteX15" fmla="*/ 432244 w 1222566"/>
                  <a:gd name="connsiteY15" fmla="*/ 1047597 h 1176305"/>
                  <a:gd name="connsiteX16" fmla="*/ 441178 w 1222566"/>
                  <a:gd name="connsiteY16" fmla="*/ 1043108 h 1176305"/>
                  <a:gd name="connsiteX17" fmla="*/ 539251 w 1222566"/>
                  <a:gd name="connsiteY17" fmla="*/ 1011837 h 1176305"/>
                  <a:gd name="connsiteX18" fmla="*/ 549214 w 1222566"/>
                  <a:gd name="connsiteY18" fmla="*/ 1020026 h 1176305"/>
                  <a:gd name="connsiteX19" fmla="*/ 537340 w 1222566"/>
                  <a:gd name="connsiteY19" fmla="*/ 1025759 h 1176305"/>
                  <a:gd name="connsiteX20" fmla="*/ 529014 w 1222566"/>
                  <a:gd name="connsiteY20" fmla="*/ 1017433 h 1176305"/>
                  <a:gd name="connsiteX21" fmla="*/ 539251 w 1222566"/>
                  <a:gd name="connsiteY21" fmla="*/ 1011837 h 1176305"/>
                  <a:gd name="connsiteX22" fmla="*/ 997032 w 1222566"/>
                  <a:gd name="connsiteY22" fmla="*/ 943866 h 1176305"/>
                  <a:gd name="connsiteX23" fmla="*/ 960999 w 1222566"/>
                  <a:gd name="connsiteY23" fmla="*/ 982219 h 1176305"/>
                  <a:gd name="connsiteX24" fmla="*/ 997032 w 1222566"/>
                  <a:gd name="connsiteY24" fmla="*/ 943866 h 1176305"/>
                  <a:gd name="connsiteX25" fmla="*/ 961681 w 1222566"/>
                  <a:gd name="connsiteY25" fmla="*/ 886678 h 1176305"/>
                  <a:gd name="connsiteX26" fmla="*/ 958542 w 1222566"/>
                  <a:gd name="connsiteY26" fmla="*/ 889134 h 1176305"/>
                  <a:gd name="connsiteX27" fmla="*/ 884566 w 1222566"/>
                  <a:gd name="connsiteY27" fmla="*/ 947005 h 1176305"/>
                  <a:gd name="connsiteX28" fmla="*/ 960726 w 1222566"/>
                  <a:gd name="connsiteY28" fmla="*/ 904831 h 1176305"/>
                  <a:gd name="connsiteX29" fmla="*/ 961681 w 1222566"/>
                  <a:gd name="connsiteY29" fmla="*/ 886678 h 1176305"/>
                  <a:gd name="connsiteX30" fmla="*/ 1131472 w 1222566"/>
                  <a:gd name="connsiteY30" fmla="*/ 561563 h 1176305"/>
                  <a:gd name="connsiteX31" fmla="*/ 1138433 w 1222566"/>
                  <a:gd name="connsiteY31" fmla="*/ 583810 h 1176305"/>
                  <a:gd name="connsiteX32" fmla="*/ 1130244 w 1222566"/>
                  <a:gd name="connsiteY32" fmla="*/ 668024 h 1176305"/>
                  <a:gd name="connsiteX33" fmla="*/ 1125740 w 1222566"/>
                  <a:gd name="connsiteY33" fmla="*/ 590771 h 1176305"/>
                  <a:gd name="connsiteX34" fmla="*/ 1131472 w 1222566"/>
                  <a:gd name="connsiteY34" fmla="*/ 561563 h 1176305"/>
                  <a:gd name="connsiteX35" fmla="*/ 861550 w 1222566"/>
                  <a:gd name="connsiteY35" fmla="*/ 114224 h 1176305"/>
                  <a:gd name="connsiteX36" fmla="*/ 873374 w 1222566"/>
                  <a:gd name="connsiteY36" fmla="*/ 119205 h 1176305"/>
                  <a:gd name="connsiteX37" fmla="*/ 872828 w 1222566"/>
                  <a:gd name="connsiteY37" fmla="*/ 125074 h 1176305"/>
                  <a:gd name="connsiteX38" fmla="*/ 847577 w 1222566"/>
                  <a:gd name="connsiteY38" fmla="*/ 120297 h 1176305"/>
                  <a:gd name="connsiteX39" fmla="*/ 861550 w 1222566"/>
                  <a:gd name="connsiteY39" fmla="*/ 114224 h 1176305"/>
                  <a:gd name="connsiteX40" fmla="*/ 759555 w 1222566"/>
                  <a:gd name="connsiteY40" fmla="*/ 105850 h 1176305"/>
                  <a:gd name="connsiteX41" fmla="*/ 772099 w 1222566"/>
                  <a:gd name="connsiteY41" fmla="*/ 112244 h 1176305"/>
                  <a:gd name="connsiteX42" fmla="*/ 786704 w 1222566"/>
                  <a:gd name="connsiteY42" fmla="*/ 126848 h 1176305"/>
                  <a:gd name="connsiteX43" fmla="*/ 764593 w 1222566"/>
                  <a:gd name="connsiteY43" fmla="*/ 132308 h 1176305"/>
                  <a:gd name="connsiteX44" fmla="*/ 721053 w 1222566"/>
                  <a:gd name="connsiteY44" fmla="*/ 117021 h 1176305"/>
                  <a:gd name="connsiteX45" fmla="*/ 759555 w 1222566"/>
                  <a:gd name="connsiteY45" fmla="*/ 105850 h 1176305"/>
                  <a:gd name="connsiteX46" fmla="*/ 871190 w 1222566"/>
                  <a:gd name="connsiteY46" fmla="*/ 97094 h 1176305"/>
                  <a:gd name="connsiteX47" fmla="*/ 900671 w 1222566"/>
                  <a:gd name="connsiteY47" fmla="*/ 110879 h 1176305"/>
                  <a:gd name="connsiteX48" fmla="*/ 871190 w 1222566"/>
                  <a:gd name="connsiteY48" fmla="*/ 97094 h 1176305"/>
                  <a:gd name="connsiteX49" fmla="*/ 766397 w 1222566"/>
                  <a:gd name="connsiteY49" fmla="*/ 82255 h 1176305"/>
                  <a:gd name="connsiteX50" fmla="*/ 800216 w 1222566"/>
                  <a:gd name="connsiteY50" fmla="*/ 88359 h 1176305"/>
                  <a:gd name="connsiteX51" fmla="*/ 755448 w 1222566"/>
                  <a:gd name="connsiteY51" fmla="*/ 88086 h 1176305"/>
                  <a:gd name="connsiteX52" fmla="*/ 766397 w 1222566"/>
                  <a:gd name="connsiteY52" fmla="*/ 82255 h 1176305"/>
                  <a:gd name="connsiteX53" fmla="*/ 794302 w 1222566"/>
                  <a:gd name="connsiteY53" fmla="*/ 54087 h 1176305"/>
                  <a:gd name="connsiteX54" fmla="*/ 818505 w 1222566"/>
                  <a:gd name="connsiteY54" fmla="*/ 70479 h 1176305"/>
                  <a:gd name="connsiteX55" fmla="*/ 783018 w 1222566"/>
                  <a:gd name="connsiteY55" fmla="*/ 57239 h 1176305"/>
                  <a:gd name="connsiteX56" fmla="*/ 794302 w 1222566"/>
                  <a:gd name="connsiteY56" fmla="*/ 54087 h 1176305"/>
                  <a:gd name="connsiteX57" fmla="*/ 570233 w 1222566"/>
                  <a:gd name="connsiteY57" fmla="*/ 324 h 1176305"/>
                  <a:gd name="connsiteX58" fmla="*/ 746303 w 1222566"/>
                  <a:gd name="connsiteY58" fmla="*/ 31580 h 1176305"/>
                  <a:gd name="connsiteX59" fmla="*/ 763910 w 1222566"/>
                  <a:gd name="connsiteY59" fmla="*/ 57785 h 1176305"/>
                  <a:gd name="connsiteX60" fmla="*/ 719415 w 1222566"/>
                  <a:gd name="connsiteY60" fmla="*/ 68568 h 1176305"/>
                  <a:gd name="connsiteX61" fmla="*/ 738933 w 1222566"/>
                  <a:gd name="connsiteY61" fmla="*/ 78395 h 1176305"/>
                  <a:gd name="connsiteX62" fmla="*/ 712318 w 1222566"/>
                  <a:gd name="connsiteY62" fmla="*/ 83582 h 1176305"/>
                  <a:gd name="connsiteX63" fmla="*/ 674510 w 1222566"/>
                  <a:gd name="connsiteY63" fmla="*/ 116885 h 1176305"/>
                  <a:gd name="connsiteX64" fmla="*/ 665229 w 1222566"/>
                  <a:gd name="connsiteY64" fmla="*/ 135720 h 1176305"/>
                  <a:gd name="connsiteX65" fmla="*/ 695393 w 1222566"/>
                  <a:gd name="connsiteY65" fmla="*/ 162472 h 1176305"/>
                  <a:gd name="connsiteX66" fmla="*/ 792573 w 1222566"/>
                  <a:gd name="connsiteY66" fmla="*/ 193318 h 1176305"/>
                  <a:gd name="connsiteX67" fmla="*/ 867777 w 1222566"/>
                  <a:gd name="connsiteY67" fmla="*/ 212153 h 1176305"/>
                  <a:gd name="connsiteX68" fmla="*/ 906404 w 1222566"/>
                  <a:gd name="connsiteY68" fmla="*/ 236994 h 1176305"/>
                  <a:gd name="connsiteX69" fmla="*/ 941345 w 1222566"/>
                  <a:gd name="connsiteY69" fmla="*/ 277941 h 1176305"/>
                  <a:gd name="connsiteX70" fmla="*/ 986386 w 1222566"/>
                  <a:gd name="connsiteY70" fmla="*/ 317522 h 1176305"/>
                  <a:gd name="connsiteX71" fmla="*/ 910635 w 1222566"/>
                  <a:gd name="connsiteY71" fmla="*/ 151007 h 1176305"/>
                  <a:gd name="connsiteX72" fmla="*/ 945166 w 1222566"/>
                  <a:gd name="connsiteY72" fmla="*/ 145138 h 1176305"/>
                  <a:gd name="connsiteX73" fmla="*/ 1023510 w 1222566"/>
                  <a:gd name="connsiteY73" fmla="*/ 221844 h 1176305"/>
                  <a:gd name="connsiteX74" fmla="*/ 1063501 w 1222566"/>
                  <a:gd name="connsiteY74" fmla="*/ 246685 h 1176305"/>
                  <a:gd name="connsiteX75" fmla="*/ 1073192 w 1222566"/>
                  <a:gd name="connsiteY75" fmla="*/ 269615 h 1176305"/>
                  <a:gd name="connsiteX76" fmla="*/ 1128060 w 1222566"/>
                  <a:gd name="connsiteY76" fmla="*/ 351917 h 1176305"/>
                  <a:gd name="connsiteX77" fmla="*/ 1153038 w 1222566"/>
                  <a:gd name="connsiteY77" fmla="*/ 334447 h 1176305"/>
                  <a:gd name="connsiteX78" fmla="*/ 1179789 w 1222566"/>
                  <a:gd name="connsiteY78" fmla="*/ 328578 h 1176305"/>
                  <a:gd name="connsiteX79" fmla="*/ 1221145 w 1222566"/>
                  <a:gd name="connsiteY79" fmla="*/ 424256 h 1176305"/>
                  <a:gd name="connsiteX80" fmla="*/ 1190435 w 1222566"/>
                  <a:gd name="connsiteY80" fmla="*/ 508060 h 1176305"/>
                  <a:gd name="connsiteX81" fmla="*/ 1188388 w 1222566"/>
                  <a:gd name="connsiteY81" fmla="*/ 536586 h 1176305"/>
                  <a:gd name="connsiteX82" fmla="*/ 1176104 w 1222566"/>
                  <a:gd name="connsiteY82" fmla="*/ 562109 h 1176305"/>
                  <a:gd name="connsiteX83" fmla="*/ 1159316 w 1222566"/>
                  <a:gd name="connsiteY83" fmla="*/ 535494 h 1176305"/>
                  <a:gd name="connsiteX84" fmla="*/ 1123829 w 1222566"/>
                  <a:gd name="connsiteY84" fmla="*/ 407468 h 1176305"/>
                  <a:gd name="connsiteX85" fmla="*/ 1118097 w 1222566"/>
                  <a:gd name="connsiteY85" fmla="*/ 430807 h 1176305"/>
                  <a:gd name="connsiteX86" fmla="*/ 1131336 w 1222566"/>
                  <a:gd name="connsiteY86" fmla="*/ 502737 h 1176305"/>
                  <a:gd name="connsiteX87" fmla="*/ 1127105 w 1222566"/>
                  <a:gd name="connsiteY87" fmla="*/ 548324 h 1176305"/>
                  <a:gd name="connsiteX88" fmla="*/ 1123420 w 1222566"/>
                  <a:gd name="connsiteY88" fmla="*/ 502600 h 1176305"/>
                  <a:gd name="connsiteX89" fmla="*/ 1103492 w 1222566"/>
                  <a:gd name="connsiteY89" fmla="*/ 421253 h 1176305"/>
                  <a:gd name="connsiteX90" fmla="*/ 1084930 w 1222566"/>
                  <a:gd name="connsiteY90" fmla="*/ 377850 h 1176305"/>
                  <a:gd name="connsiteX91" fmla="*/ 1045076 w 1222566"/>
                  <a:gd name="connsiteY91" fmla="*/ 348505 h 1176305"/>
                  <a:gd name="connsiteX92" fmla="*/ 1034020 w 1222566"/>
                  <a:gd name="connsiteY92" fmla="*/ 425211 h 1176305"/>
                  <a:gd name="connsiteX93" fmla="*/ 1045076 w 1222566"/>
                  <a:gd name="connsiteY93" fmla="*/ 496049 h 1176305"/>
                  <a:gd name="connsiteX94" fmla="*/ 1059543 w 1222566"/>
                  <a:gd name="connsiteY94" fmla="*/ 547232 h 1176305"/>
                  <a:gd name="connsiteX95" fmla="*/ 1072373 w 1222566"/>
                  <a:gd name="connsiteY95" fmla="*/ 566340 h 1176305"/>
                  <a:gd name="connsiteX96" fmla="*/ 1049853 w 1222566"/>
                  <a:gd name="connsiteY96" fmla="*/ 646868 h 1176305"/>
                  <a:gd name="connsiteX97" fmla="*/ 1059543 w 1222566"/>
                  <a:gd name="connsiteY97" fmla="*/ 688224 h 1176305"/>
                  <a:gd name="connsiteX98" fmla="*/ 1056404 w 1222566"/>
                  <a:gd name="connsiteY98" fmla="*/ 739953 h 1176305"/>
                  <a:gd name="connsiteX99" fmla="*/ 1062819 w 1222566"/>
                  <a:gd name="connsiteY99" fmla="*/ 806969 h 1176305"/>
                  <a:gd name="connsiteX100" fmla="*/ 1022009 w 1222566"/>
                  <a:gd name="connsiteY100" fmla="*/ 910699 h 1176305"/>
                  <a:gd name="connsiteX101" fmla="*/ 1025558 w 1222566"/>
                  <a:gd name="connsiteY101" fmla="*/ 853101 h 1176305"/>
                  <a:gd name="connsiteX102" fmla="*/ 993347 w 1222566"/>
                  <a:gd name="connsiteY102" fmla="*/ 832219 h 1176305"/>
                  <a:gd name="connsiteX103" fmla="*/ 962091 w 1222566"/>
                  <a:gd name="connsiteY103" fmla="*/ 885449 h 1176305"/>
                  <a:gd name="connsiteX104" fmla="*/ 962637 w 1222566"/>
                  <a:gd name="connsiteY104" fmla="*/ 884767 h 1176305"/>
                  <a:gd name="connsiteX105" fmla="*/ 962227 w 1222566"/>
                  <a:gd name="connsiteY105" fmla="*/ 885859 h 1176305"/>
                  <a:gd name="connsiteX106" fmla="*/ 989798 w 1222566"/>
                  <a:gd name="connsiteY106" fmla="*/ 875213 h 1176305"/>
                  <a:gd name="connsiteX107" fmla="*/ 969188 w 1222566"/>
                  <a:gd name="connsiteY107" fmla="*/ 914112 h 1176305"/>
                  <a:gd name="connsiteX108" fmla="*/ 906131 w 1222566"/>
                  <a:gd name="connsiteY108" fmla="*/ 996551 h 1176305"/>
                  <a:gd name="connsiteX109" fmla="*/ 896713 w 1222566"/>
                  <a:gd name="connsiteY109" fmla="*/ 1011291 h 1176305"/>
                  <a:gd name="connsiteX110" fmla="*/ 816594 w 1222566"/>
                  <a:gd name="connsiteY110" fmla="*/ 1088680 h 1176305"/>
                  <a:gd name="connsiteX111" fmla="*/ 749988 w 1222566"/>
                  <a:gd name="connsiteY111" fmla="*/ 1117206 h 1176305"/>
                  <a:gd name="connsiteX112" fmla="*/ 560406 w 1222566"/>
                  <a:gd name="connsiteY112" fmla="*/ 1140955 h 1176305"/>
                  <a:gd name="connsiteX113" fmla="*/ 531880 w 1222566"/>
                  <a:gd name="connsiteY113" fmla="*/ 1128807 h 1176305"/>
                  <a:gd name="connsiteX114" fmla="*/ 645165 w 1222566"/>
                  <a:gd name="connsiteY114" fmla="*/ 1115568 h 1176305"/>
                  <a:gd name="connsiteX115" fmla="*/ 642982 w 1222566"/>
                  <a:gd name="connsiteY115" fmla="*/ 1106560 h 1176305"/>
                  <a:gd name="connsiteX116" fmla="*/ 608450 w 1222566"/>
                  <a:gd name="connsiteY116" fmla="*/ 1065886 h 1176305"/>
                  <a:gd name="connsiteX117" fmla="*/ 652399 w 1222566"/>
                  <a:gd name="connsiteY117" fmla="*/ 1044458 h 1176305"/>
                  <a:gd name="connsiteX118" fmla="*/ 654993 w 1222566"/>
                  <a:gd name="connsiteY118" fmla="*/ 1039681 h 1176305"/>
                  <a:gd name="connsiteX119" fmla="*/ 649670 w 1222566"/>
                  <a:gd name="connsiteY119" fmla="*/ 1041728 h 1176305"/>
                  <a:gd name="connsiteX120" fmla="*/ 607358 w 1222566"/>
                  <a:gd name="connsiteY120" fmla="*/ 1032856 h 1176305"/>
                  <a:gd name="connsiteX121" fmla="*/ 594255 w 1222566"/>
                  <a:gd name="connsiteY121" fmla="*/ 1003102 h 1176305"/>
                  <a:gd name="connsiteX122" fmla="*/ 607358 w 1222566"/>
                  <a:gd name="connsiteY122" fmla="*/ 960108 h 1176305"/>
                  <a:gd name="connsiteX123" fmla="*/ 548259 w 1222566"/>
                  <a:gd name="connsiteY123" fmla="*/ 923939 h 1176305"/>
                  <a:gd name="connsiteX124" fmla="*/ 486293 w 1222566"/>
                  <a:gd name="connsiteY124" fmla="*/ 904421 h 1176305"/>
                  <a:gd name="connsiteX125" fmla="*/ 450943 w 1222566"/>
                  <a:gd name="connsiteY125" fmla="*/ 950281 h 1176305"/>
                  <a:gd name="connsiteX126" fmla="*/ 419824 w 1222566"/>
                  <a:gd name="connsiteY126" fmla="*/ 956150 h 1176305"/>
                  <a:gd name="connsiteX127" fmla="*/ 360451 w 1222566"/>
                  <a:gd name="connsiteY127" fmla="*/ 927351 h 1176305"/>
                  <a:gd name="connsiteX128" fmla="*/ 330151 w 1222566"/>
                  <a:gd name="connsiteY128" fmla="*/ 904967 h 1176305"/>
                  <a:gd name="connsiteX129" fmla="*/ 231197 w 1222566"/>
                  <a:gd name="connsiteY129" fmla="*/ 827851 h 1176305"/>
                  <a:gd name="connsiteX130" fmla="*/ 161998 w 1222566"/>
                  <a:gd name="connsiteY130" fmla="*/ 661199 h 1176305"/>
                  <a:gd name="connsiteX131" fmla="*/ 172234 w 1222566"/>
                  <a:gd name="connsiteY131" fmla="*/ 476804 h 1176305"/>
                  <a:gd name="connsiteX132" fmla="*/ 181788 w 1222566"/>
                  <a:gd name="connsiteY132" fmla="*/ 438860 h 1176305"/>
                  <a:gd name="connsiteX133" fmla="*/ 252626 w 1222566"/>
                  <a:gd name="connsiteY133" fmla="*/ 308787 h 1176305"/>
                  <a:gd name="connsiteX134" fmla="*/ 276784 w 1222566"/>
                  <a:gd name="connsiteY134" fmla="*/ 287222 h 1176305"/>
                  <a:gd name="connsiteX135" fmla="*/ 317321 w 1222566"/>
                  <a:gd name="connsiteY135" fmla="*/ 234128 h 1176305"/>
                  <a:gd name="connsiteX136" fmla="*/ 376420 w 1222566"/>
                  <a:gd name="connsiteY136" fmla="*/ 194410 h 1176305"/>
                  <a:gd name="connsiteX137" fmla="*/ 446848 w 1222566"/>
                  <a:gd name="connsiteY137" fmla="*/ 163700 h 1176305"/>
                  <a:gd name="connsiteX138" fmla="*/ 470734 w 1222566"/>
                  <a:gd name="connsiteY138" fmla="*/ 161380 h 1176305"/>
                  <a:gd name="connsiteX139" fmla="*/ 476739 w 1222566"/>
                  <a:gd name="connsiteY139" fmla="*/ 163837 h 1176305"/>
                  <a:gd name="connsiteX140" fmla="*/ 563955 w 1222566"/>
                  <a:gd name="connsiteY140" fmla="*/ 147868 h 1176305"/>
                  <a:gd name="connsiteX141" fmla="*/ 594528 w 1222566"/>
                  <a:gd name="connsiteY141" fmla="*/ 138723 h 1176305"/>
                  <a:gd name="connsiteX142" fmla="*/ 613227 w 1222566"/>
                  <a:gd name="connsiteY142" fmla="*/ 111425 h 1176305"/>
                  <a:gd name="connsiteX143" fmla="*/ 585930 w 1222566"/>
                  <a:gd name="connsiteY143" fmla="*/ 107467 h 1176305"/>
                  <a:gd name="connsiteX144" fmla="*/ 413272 w 1222566"/>
                  <a:gd name="connsiteY144" fmla="*/ 147595 h 1176305"/>
                  <a:gd name="connsiteX145" fmla="*/ 328513 w 1222566"/>
                  <a:gd name="connsiteY145" fmla="*/ 191953 h 1176305"/>
                  <a:gd name="connsiteX146" fmla="*/ 235565 w 1222566"/>
                  <a:gd name="connsiteY146" fmla="*/ 277395 h 1176305"/>
                  <a:gd name="connsiteX147" fmla="*/ 163635 w 1222566"/>
                  <a:gd name="connsiteY147" fmla="*/ 378942 h 1176305"/>
                  <a:gd name="connsiteX148" fmla="*/ 151215 w 1222566"/>
                  <a:gd name="connsiteY148" fmla="*/ 401189 h 1176305"/>
                  <a:gd name="connsiteX149" fmla="*/ 128285 w 1222566"/>
                  <a:gd name="connsiteY149" fmla="*/ 479534 h 1176305"/>
                  <a:gd name="connsiteX150" fmla="*/ 123644 w 1222566"/>
                  <a:gd name="connsiteY150" fmla="*/ 503965 h 1176305"/>
                  <a:gd name="connsiteX151" fmla="*/ 92389 w 1222566"/>
                  <a:gd name="connsiteY151" fmla="*/ 674302 h 1176305"/>
                  <a:gd name="connsiteX152" fmla="*/ 108494 w 1222566"/>
                  <a:gd name="connsiteY152" fmla="*/ 767933 h 1176305"/>
                  <a:gd name="connsiteX153" fmla="*/ 134700 w 1222566"/>
                  <a:gd name="connsiteY153" fmla="*/ 850099 h 1176305"/>
                  <a:gd name="connsiteX154" fmla="*/ 257539 w 1222566"/>
                  <a:gd name="connsiteY154" fmla="*/ 1009517 h 1176305"/>
                  <a:gd name="connsiteX155" fmla="*/ 357312 w 1222566"/>
                  <a:gd name="connsiteY155" fmla="*/ 1075304 h 1176305"/>
                  <a:gd name="connsiteX156" fmla="*/ 392799 w 1222566"/>
                  <a:gd name="connsiteY156" fmla="*/ 1142320 h 1176305"/>
                  <a:gd name="connsiteX157" fmla="*/ 362089 w 1222566"/>
                  <a:gd name="connsiteY157" fmla="*/ 1094685 h 1176305"/>
                  <a:gd name="connsiteX158" fmla="*/ 336566 w 1222566"/>
                  <a:gd name="connsiteY158" fmla="*/ 1106833 h 1176305"/>
                  <a:gd name="connsiteX159" fmla="*/ 300533 w 1222566"/>
                  <a:gd name="connsiteY159" fmla="*/ 1076669 h 1176305"/>
                  <a:gd name="connsiteX160" fmla="*/ 247576 w 1222566"/>
                  <a:gd name="connsiteY160" fmla="*/ 1061109 h 1176305"/>
                  <a:gd name="connsiteX161" fmla="*/ 176192 w 1222566"/>
                  <a:gd name="connsiteY161" fmla="*/ 1011701 h 1176305"/>
                  <a:gd name="connsiteX162" fmla="*/ 129240 w 1222566"/>
                  <a:gd name="connsiteY162" fmla="*/ 955468 h 1176305"/>
                  <a:gd name="connsiteX163" fmla="*/ 101670 w 1222566"/>
                  <a:gd name="connsiteY163" fmla="*/ 902783 h 1176305"/>
                  <a:gd name="connsiteX164" fmla="*/ 100714 w 1222566"/>
                  <a:gd name="connsiteY164" fmla="*/ 893775 h 1176305"/>
                  <a:gd name="connsiteX165" fmla="*/ 82835 w 1222566"/>
                  <a:gd name="connsiteY165" fmla="*/ 859653 h 1176305"/>
                  <a:gd name="connsiteX166" fmla="*/ 65773 w 1222566"/>
                  <a:gd name="connsiteY166" fmla="*/ 827305 h 1176305"/>
                  <a:gd name="connsiteX167" fmla="*/ 48712 w 1222566"/>
                  <a:gd name="connsiteY167" fmla="*/ 774757 h 1176305"/>
                  <a:gd name="connsiteX168" fmla="*/ 5173 w 1222566"/>
                  <a:gd name="connsiteY168" fmla="*/ 612746 h 1176305"/>
                  <a:gd name="connsiteX169" fmla="*/ 4763 w 1222566"/>
                  <a:gd name="connsiteY169" fmla="*/ 503829 h 1176305"/>
                  <a:gd name="connsiteX170" fmla="*/ 24145 w 1222566"/>
                  <a:gd name="connsiteY170" fmla="*/ 397095 h 1176305"/>
                  <a:gd name="connsiteX171" fmla="*/ 83790 w 1222566"/>
                  <a:gd name="connsiteY171" fmla="*/ 296094 h 1176305"/>
                  <a:gd name="connsiteX172" fmla="*/ 124327 w 1222566"/>
                  <a:gd name="connsiteY172" fmla="*/ 217067 h 1176305"/>
                  <a:gd name="connsiteX173" fmla="*/ 159404 w 1222566"/>
                  <a:gd name="connsiteY173" fmla="*/ 177622 h 1176305"/>
                  <a:gd name="connsiteX174" fmla="*/ 249759 w 1222566"/>
                  <a:gd name="connsiteY174" fmla="*/ 105420 h 1176305"/>
                  <a:gd name="connsiteX175" fmla="*/ 286748 w 1222566"/>
                  <a:gd name="connsiteY175" fmla="*/ 70206 h 1176305"/>
                  <a:gd name="connsiteX176" fmla="*/ 354446 w 1222566"/>
                  <a:gd name="connsiteY176" fmla="*/ 38404 h 1176305"/>
                  <a:gd name="connsiteX177" fmla="*/ 570233 w 1222566"/>
                  <a:gd name="connsiteY177" fmla="*/ 324 h 1176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</a:cxnLst>
                <a:rect l="l" t="t" r="r" b="b"/>
                <a:pathLst>
                  <a:path w="1222566" h="1176305">
                    <a:moveTo>
                      <a:pt x="762159" y="1154137"/>
                    </a:moveTo>
                    <a:cubicBezTo>
                      <a:pt x="764729" y="1153785"/>
                      <a:pt x="767663" y="1154433"/>
                      <a:pt x="771280" y="1156378"/>
                    </a:cubicBezTo>
                    <a:cubicBezTo>
                      <a:pt x="774010" y="1157879"/>
                      <a:pt x="777559" y="1163066"/>
                      <a:pt x="776876" y="1164021"/>
                    </a:cubicBezTo>
                    <a:cubicBezTo>
                      <a:pt x="770188" y="1174940"/>
                      <a:pt x="759133" y="1173166"/>
                      <a:pt x="740298" y="1176305"/>
                    </a:cubicBezTo>
                    <a:cubicBezTo>
                      <a:pt x="750023" y="1165250"/>
                      <a:pt x="754450" y="1155192"/>
                      <a:pt x="762159" y="1154137"/>
                    </a:cubicBezTo>
                    <a:close/>
                    <a:moveTo>
                      <a:pt x="888797" y="1112975"/>
                    </a:moveTo>
                    <a:cubicBezTo>
                      <a:pt x="865184" y="1139044"/>
                      <a:pt x="839661" y="1148325"/>
                      <a:pt x="810589" y="1148189"/>
                    </a:cubicBezTo>
                    <a:cubicBezTo>
                      <a:pt x="833382" y="1132083"/>
                      <a:pt x="855494" y="1115841"/>
                      <a:pt x="888797" y="1112975"/>
                    </a:cubicBezTo>
                    <a:close/>
                    <a:moveTo>
                      <a:pt x="556585" y="1047870"/>
                    </a:moveTo>
                    <a:cubicBezTo>
                      <a:pt x="563819" y="1047870"/>
                      <a:pt x="566139" y="1053875"/>
                      <a:pt x="569551" y="1058653"/>
                    </a:cubicBezTo>
                    <a:cubicBezTo>
                      <a:pt x="567777" y="1062747"/>
                      <a:pt x="567913" y="1068753"/>
                      <a:pt x="561362" y="1068616"/>
                    </a:cubicBezTo>
                    <a:cubicBezTo>
                      <a:pt x="554264" y="1068616"/>
                      <a:pt x="550033" y="1064112"/>
                      <a:pt x="549351" y="1057697"/>
                    </a:cubicBezTo>
                    <a:cubicBezTo>
                      <a:pt x="548941" y="1053466"/>
                      <a:pt x="549487" y="1047733"/>
                      <a:pt x="556585" y="1047870"/>
                    </a:cubicBezTo>
                    <a:close/>
                    <a:moveTo>
                      <a:pt x="441178" y="1043108"/>
                    </a:moveTo>
                    <a:cubicBezTo>
                      <a:pt x="449271" y="1041771"/>
                      <a:pt x="455618" y="1048553"/>
                      <a:pt x="467185" y="1051419"/>
                    </a:cubicBezTo>
                    <a:cubicBezTo>
                      <a:pt x="446575" y="1058243"/>
                      <a:pt x="439205" y="1055650"/>
                      <a:pt x="432244" y="1047597"/>
                    </a:cubicBezTo>
                    <a:cubicBezTo>
                      <a:pt x="435588" y="1044901"/>
                      <a:pt x="438480" y="1043553"/>
                      <a:pt x="441178" y="1043108"/>
                    </a:cubicBezTo>
                    <a:close/>
                    <a:moveTo>
                      <a:pt x="539251" y="1011837"/>
                    </a:moveTo>
                    <a:cubicBezTo>
                      <a:pt x="543209" y="1013748"/>
                      <a:pt x="546212" y="1017433"/>
                      <a:pt x="549214" y="1020026"/>
                    </a:cubicBezTo>
                    <a:cubicBezTo>
                      <a:pt x="546348" y="1026987"/>
                      <a:pt x="541571" y="1026032"/>
                      <a:pt x="537340" y="1025759"/>
                    </a:cubicBezTo>
                    <a:cubicBezTo>
                      <a:pt x="532426" y="1025349"/>
                      <a:pt x="527786" y="1023712"/>
                      <a:pt x="529014" y="1017433"/>
                    </a:cubicBezTo>
                    <a:cubicBezTo>
                      <a:pt x="530106" y="1011837"/>
                      <a:pt x="534337" y="1009517"/>
                      <a:pt x="539251" y="1011837"/>
                    </a:cubicBezTo>
                    <a:close/>
                    <a:moveTo>
                      <a:pt x="997032" y="943866"/>
                    </a:moveTo>
                    <a:cubicBezTo>
                      <a:pt x="987887" y="964066"/>
                      <a:pt x="982973" y="979216"/>
                      <a:pt x="960999" y="982219"/>
                    </a:cubicBezTo>
                    <a:cubicBezTo>
                      <a:pt x="962227" y="961473"/>
                      <a:pt x="975740" y="953693"/>
                      <a:pt x="997032" y="943866"/>
                    </a:cubicBezTo>
                    <a:close/>
                    <a:moveTo>
                      <a:pt x="961681" y="886678"/>
                    </a:moveTo>
                    <a:cubicBezTo>
                      <a:pt x="960589" y="887497"/>
                      <a:pt x="959498" y="888315"/>
                      <a:pt x="958542" y="889134"/>
                    </a:cubicBezTo>
                    <a:cubicBezTo>
                      <a:pt x="934247" y="908925"/>
                      <a:pt x="908997" y="927351"/>
                      <a:pt x="884566" y="947005"/>
                    </a:cubicBezTo>
                    <a:cubicBezTo>
                      <a:pt x="909816" y="932674"/>
                      <a:pt x="930562" y="910290"/>
                      <a:pt x="960726" y="904831"/>
                    </a:cubicBezTo>
                    <a:cubicBezTo>
                      <a:pt x="956631" y="898825"/>
                      <a:pt x="957450" y="892820"/>
                      <a:pt x="961681" y="886678"/>
                    </a:cubicBezTo>
                    <a:close/>
                    <a:moveTo>
                      <a:pt x="1131472" y="561563"/>
                    </a:moveTo>
                    <a:cubicBezTo>
                      <a:pt x="1143347" y="559652"/>
                      <a:pt x="1139798" y="574802"/>
                      <a:pt x="1138433" y="583810"/>
                    </a:cubicBezTo>
                    <a:cubicBezTo>
                      <a:pt x="1140071" y="612336"/>
                      <a:pt x="1139116" y="640590"/>
                      <a:pt x="1130244" y="668024"/>
                    </a:cubicBezTo>
                    <a:cubicBezTo>
                      <a:pt x="1119735" y="642227"/>
                      <a:pt x="1123693" y="616431"/>
                      <a:pt x="1125740" y="590771"/>
                    </a:cubicBezTo>
                    <a:cubicBezTo>
                      <a:pt x="1124921" y="580125"/>
                      <a:pt x="1114821" y="564156"/>
                      <a:pt x="1131472" y="561563"/>
                    </a:cubicBezTo>
                    <a:close/>
                    <a:moveTo>
                      <a:pt x="861550" y="114224"/>
                    </a:moveTo>
                    <a:cubicBezTo>
                      <a:pt x="865765" y="114224"/>
                      <a:pt x="869621" y="116066"/>
                      <a:pt x="873374" y="119205"/>
                    </a:cubicBezTo>
                    <a:cubicBezTo>
                      <a:pt x="874192" y="120024"/>
                      <a:pt x="873783" y="124528"/>
                      <a:pt x="872828" y="125074"/>
                    </a:cubicBezTo>
                    <a:cubicBezTo>
                      <a:pt x="865048" y="129578"/>
                      <a:pt x="857541" y="128623"/>
                      <a:pt x="847577" y="120297"/>
                    </a:cubicBezTo>
                    <a:cubicBezTo>
                      <a:pt x="852764" y="116066"/>
                      <a:pt x="857336" y="114224"/>
                      <a:pt x="861550" y="114224"/>
                    </a:cubicBezTo>
                    <a:close/>
                    <a:moveTo>
                      <a:pt x="759555" y="105850"/>
                    </a:moveTo>
                    <a:cubicBezTo>
                      <a:pt x="763731" y="106631"/>
                      <a:pt x="767902" y="108593"/>
                      <a:pt x="772099" y="112244"/>
                    </a:cubicBezTo>
                    <a:cubicBezTo>
                      <a:pt x="777422" y="116885"/>
                      <a:pt x="791344" y="113882"/>
                      <a:pt x="786704" y="126848"/>
                    </a:cubicBezTo>
                    <a:cubicBezTo>
                      <a:pt x="783018" y="137221"/>
                      <a:pt x="771963" y="134219"/>
                      <a:pt x="764593" y="132308"/>
                    </a:cubicBezTo>
                    <a:cubicBezTo>
                      <a:pt x="749715" y="128486"/>
                      <a:pt x="735521" y="122208"/>
                      <a:pt x="721053" y="117021"/>
                    </a:cubicBezTo>
                    <a:cubicBezTo>
                      <a:pt x="734463" y="111800"/>
                      <a:pt x="747028" y="103509"/>
                      <a:pt x="759555" y="105850"/>
                    </a:cubicBezTo>
                    <a:close/>
                    <a:moveTo>
                      <a:pt x="871190" y="97094"/>
                    </a:moveTo>
                    <a:cubicBezTo>
                      <a:pt x="884975" y="97503"/>
                      <a:pt x="895212" y="93818"/>
                      <a:pt x="900671" y="110879"/>
                    </a:cubicBezTo>
                    <a:cubicBezTo>
                      <a:pt x="886067" y="117294"/>
                      <a:pt x="879106" y="112381"/>
                      <a:pt x="871190" y="97094"/>
                    </a:cubicBezTo>
                    <a:close/>
                    <a:moveTo>
                      <a:pt x="766397" y="82255"/>
                    </a:moveTo>
                    <a:cubicBezTo>
                      <a:pt x="776672" y="79836"/>
                      <a:pt x="785680" y="86209"/>
                      <a:pt x="800216" y="88359"/>
                    </a:cubicBezTo>
                    <a:cubicBezTo>
                      <a:pt x="777695" y="103099"/>
                      <a:pt x="769370" y="89860"/>
                      <a:pt x="755448" y="88086"/>
                    </a:cubicBezTo>
                    <a:cubicBezTo>
                      <a:pt x="759406" y="84844"/>
                      <a:pt x="762972" y="83061"/>
                      <a:pt x="766397" y="82255"/>
                    </a:cubicBezTo>
                    <a:close/>
                    <a:moveTo>
                      <a:pt x="794302" y="54087"/>
                    </a:moveTo>
                    <a:cubicBezTo>
                      <a:pt x="804328" y="54407"/>
                      <a:pt x="811033" y="63825"/>
                      <a:pt x="818505" y="70479"/>
                    </a:cubicBezTo>
                    <a:cubicBezTo>
                      <a:pt x="805402" y="69387"/>
                      <a:pt x="792300" y="68704"/>
                      <a:pt x="783018" y="57239"/>
                    </a:cubicBezTo>
                    <a:cubicBezTo>
                      <a:pt x="787250" y="54885"/>
                      <a:pt x="790960" y="53981"/>
                      <a:pt x="794302" y="54087"/>
                    </a:cubicBezTo>
                    <a:close/>
                    <a:moveTo>
                      <a:pt x="570233" y="324"/>
                    </a:moveTo>
                    <a:cubicBezTo>
                      <a:pt x="629060" y="-2406"/>
                      <a:pt x="688978" y="12471"/>
                      <a:pt x="746303" y="31580"/>
                    </a:cubicBezTo>
                    <a:cubicBezTo>
                      <a:pt x="759679" y="36084"/>
                      <a:pt x="760225" y="47003"/>
                      <a:pt x="763910" y="57785"/>
                    </a:cubicBezTo>
                    <a:cubicBezTo>
                      <a:pt x="749169" y="64337"/>
                      <a:pt x="731153" y="53964"/>
                      <a:pt x="719415" y="68568"/>
                    </a:cubicBezTo>
                    <a:cubicBezTo>
                      <a:pt x="721872" y="79760"/>
                      <a:pt x="734156" y="71161"/>
                      <a:pt x="738933" y="78395"/>
                    </a:cubicBezTo>
                    <a:cubicBezTo>
                      <a:pt x="731835" y="89178"/>
                      <a:pt x="720916" y="80579"/>
                      <a:pt x="712318" y="83582"/>
                    </a:cubicBezTo>
                    <a:cubicBezTo>
                      <a:pt x="700989" y="95866"/>
                      <a:pt x="698396" y="117294"/>
                      <a:pt x="674510" y="116885"/>
                    </a:cubicBezTo>
                    <a:cubicBezTo>
                      <a:pt x="668641" y="116885"/>
                      <a:pt x="657995" y="123846"/>
                      <a:pt x="665229" y="135720"/>
                    </a:cubicBezTo>
                    <a:cubicBezTo>
                      <a:pt x="672600" y="147868"/>
                      <a:pt x="676967" y="163154"/>
                      <a:pt x="695393" y="162472"/>
                    </a:cubicBezTo>
                    <a:cubicBezTo>
                      <a:pt x="731562" y="161107"/>
                      <a:pt x="760771" y="181580"/>
                      <a:pt x="792573" y="193318"/>
                    </a:cubicBezTo>
                    <a:cubicBezTo>
                      <a:pt x="816867" y="202326"/>
                      <a:pt x="833928" y="230443"/>
                      <a:pt x="867777" y="212153"/>
                    </a:cubicBezTo>
                    <a:cubicBezTo>
                      <a:pt x="883474" y="203691"/>
                      <a:pt x="904902" y="211335"/>
                      <a:pt x="906404" y="236994"/>
                    </a:cubicBezTo>
                    <a:cubicBezTo>
                      <a:pt x="907768" y="259651"/>
                      <a:pt x="911317" y="274665"/>
                      <a:pt x="941345" y="277941"/>
                    </a:cubicBezTo>
                    <a:cubicBezTo>
                      <a:pt x="956768" y="279579"/>
                      <a:pt x="967960" y="307286"/>
                      <a:pt x="986386" y="317522"/>
                    </a:cubicBezTo>
                    <a:cubicBezTo>
                      <a:pt x="995940" y="234401"/>
                      <a:pt x="973283" y="183354"/>
                      <a:pt x="910635" y="151007"/>
                    </a:cubicBezTo>
                    <a:cubicBezTo>
                      <a:pt x="921554" y="141453"/>
                      <a:pt x="926604" y="129578"/>
                      <a:pt x="945166" y="145138"/>
                    </a:cubicBezTo>
                    <a:cubicBezTo>
                      <a:pt x="973419" y="168887"/>
                      <a:pt x="998670" y="194819"/>
                      <a:pt x="1023510" y="221844"/>
                    </a:cubicBezTo>
                    <a:cubicBezTo>
                      <a:pt x="1033884" y="233173"/>
                      <a:pt x="1037705" y="254601"/>
                      <a:pt x="1063501" y="246685"/>
                    </a:cubicBezTo>
                    <a:cubicBezTo>
                      <a:pt x="1074148" y="243409"/>
                      <a:pt x="1075922" y="261562"/>
                      <a:pt x="1073192" y="269615"/>
                    </a:cubicBezTo>
                    <a:cubicBezTo>
                      <a:pt x="1055449" y="320798"/>
                      <a:pt x="1108679" y="325712"/>
                      <a:pt x="1128060" y="351917"/>
                    </a:cubicBezTo>
                    <a:cubicBezTo>
                      <a:pt x="1136113" y="362973"/>
                      <a:pt x="1148534" y="345229"/>
                      <a:pt x="1153038" y="334447"/>
                    </a:cubicBezTo>
                    <a:cubicBezTo>
                      <a:pt x="1159862" y="318205"/>
                      <a:pt x="1166277" y="318341"/>
                      <a:pt x="1179789" y="328578"/>
                    </a:cubicBezTo>
                    <a:cubicBezTo>
                      <a:pt x="1212000" y="353282"/>
                      <a:pt x="1227560" y="378259"/>
                      <a:pt x="1221145" y="424256"/>
                    </a:cubicBezTo>
                    <a:cubicBezTo>
                      <a:pt x="1216914" y="457286"/>
                      <a:pt x="1211864" y="483628"/>
                      <a:pt x="1190435" y="508060"/>
                    </a:cubicBezTo>
                    <a:cubicBezTo>
                      <a:pt x="1184020" y="515294"/>
                      <a:pt x="1187296" y="526759"/>
                      <a:pt x="1188388" y="536586"/>
                    </a:cubicBezTo>
                    <a:cubicBezTo>
                      <a:pt x="1189480" y="547095"/>
                      <a:pt x="1192210" y="561290"/>
                      <a:pt x="1176104" y="562109"/>
                    </a:cubicBezTo>
                    <a:cubicBezTo>
                      <a:pt x="1157951" y="563064"/>
                      <a:pt x="1159316" y="546959"/>
                      <a:pt x="1159316" y="535494"/>
                    </a:cubicBezTo>
                    <a:cubicBezTo>
                      <a:pt x="1159453" y="489361"/>
                      <a:pt x="1146623" y="447186"/>
                      <a:pt x="1123829" y="407468"/>
                    </a:cubicBezTo>
                    <a:cubicBezTo>
                      <a:pt x="1109907" y="412245"/>
                      <a:pt x="1114412" y="423437"/>
                      <a:pt x="1118097" y="430807"/>
                    </a:cubicBezTo>
                    <a:cubicBezTo>
                      <a:pt x="1129562" y="453737"/>
                      <a:pt x="1131063" y="478032"/>
                      <a:pt x="1131336" y="502737"/>
                    </a:cubicBezTo>
                    <a:cubicBezTo>
                      <a:pt x="1129835" y="516931"/>
                      <a:pt x="1145531" y="532082"/>
                      <a:pt x="1127105" y="548324"/>
                    </a:cubicBezTo>
                    <a:cubicBezTo>
                      <a:pt x="1123283" y="531672"/>
                      <a:pt x="1119325" y="517614"/>
                      <a:pt x="1123420" y="502600"/>
                    </a:cubicBezTo>
                    <a:cubicBezTo>
                      <a:pt x="1113183" y="476394"/>
                      <a:pt x="1102946" y="450052"/>
                      <a:pt x="1103492" y="421253"/>
                    </a:cubicBezTo>
                    <a:cubicBezTo>
                      <a:pt x="1097624" y="406649"/>
                      <a:pt x="1096532" y="390134"/>
                      <a:pt x="1084930" y="377850"/>
                    </a:cubicBezTo>
                    <a:cubicBezTo>
                      <a:pt x="1073056" y="365430"/>
                      <a:pt x="1068279" y="334993"/>
                      <a:pt x="1045076" y="348505"/>
                    </a:cubicBezTo>
                    <a:cubicBezTo>
                      <a:pt x="1020098" y="363109"/>
                      <a:pt x="1020644" y="402418"/>
                      <a:pt x="1034020" y="425211"/>
                    </a:cubicBezTo>
                    <a:cubicBezTo>
                      <a:pt x="1046031" y="445685"/>
                      <a:pt x="1078106" y="464520"/>
                      <a:pt x="1045076" y="496049"/>
                    </a:cubicBezTo>
                    <a:cubicBezTo>
                      <a:pt x="1039479" y="501508"/>
                      <a:pt x="1031154" y="536586"/>
                      <a:pt x="1059543" y="547232"/>
                    </a:cubicBezTo>
                    <a:cubicBezTo>
                      <a:pt x="1068415" y="550507"/>
                      <a:pt x="1076877" y="559652"/>
                      <a:pt x="1072373" y="566340"/>
                    </a:cubicBezTo>
                    <a:cubicBezTo>
                      <a:pt x="1055858" y="590635"/>
                      <a:pt x="1077969" y="623938"/>
                      <a:pt x="1049853" y="646868"/>
                    </a:cubicBezTo>
                    <a:cubicBezTo>
                      <a:pt x="1037023" y="657378"/>
                      <a:pt x="1047396" y="677168"/>
                      <a:pt x="1059543" y="688224"/>
                    </a:cubicBezTo>
                    <a:cubicBezTo>
                      <a:pt x="1080972" y="707605"/>
                      <a:pt x="1079471" y="722073"/>
                      <a:pt x="1056404" y="739953"/>
                    </a:cubicBezTo>
                    <a:cubicBezTo>
                      <a:pt x="1027059" y="762746"/>
                      <a:pt x="1056541" y="787178"/>
                      <a:pt x="1062819" y="806969"/>
                    </a:cubicBezTo>
                    <a:cubicBezTo>
                      <a:pt x="1074284" y="843138"/>
                      <a:pt x="1059270" y="894048"/>
                      <a:pt x="1022009" y="910699"/>
                    </a:cubicBezTo>
                    <a:cubicBezTo>
                      <a:pt x="1014502" y="890499"/>
                      <a:pt x="1042482" y="871254"/>
                      <a:pt x="1025558" y="853101"/>
                    </a:cubicBezTo>
                    <a:cubicBezTo>
                      <a:pt x="1017778" y="844639"/>
                      <a:pt x="1001945" y="843001"/>
                      <a:pt x="993347" y="832219"/>
                    </a:cubicBezTo>
                    <a:cubicBezTo>
                      <a:pt x="982154" y="849553"/>
                      <a:pt x="953902" y="856923"/>
                      <a:pt x="962091" y="885449"/>
                    </a:cubicBezTo>
                    <a:cubicBezTo>
                      <a:pt x="962227" y="885313"/>
                      <a:pt x="962500" y="885040"/>
                      <a:pt x="962637" y="884767"/>
                    </a:cubicBezTo>
                    <a:lnTo>
                      <a:pt x="962227" y="885859"/>
                    </a:lnTo>
                    <a:cubicBezTo>
                      <a:pt x="972737" y="884494"/>
                      <a:pt x="979561" y="860062"/>
                      <a:pt x="989798" y="875213"/>
                    </a:cubicBezTo>
                    <a:cubicBezTo>
                      <a:pt x="1002082" y="893365"/>
                      <a:pt x="984065" y="905104"/>
                      <a:pt x="969188" y="914112"/>
                    </a:cubicBezTo>
                    <a:cubicBezTo>
                      <a:pt x="952673" y="944822"/>
                      <a:pt x="944757" y="982219"/>
                      <a:pt x="906131" y="996551"/>
                    </a:cubicBezTo>
                    <a:cubicBezTo>
                      <a:pt x="901627" y="998188"/>
                      <a:pt x="896577" y="1006241"/>
                      <a:pt x="896713" y="1011291"/>
                    </a:cubicBezTo>
                    <a:cubicBezTo>
                      <a:pt x="898078" y="1066705"/>
                      <a:pt x="855767" y="1075168"/>
                      <a:pt x="816594" y="1088680"/>
                    </a:cubicBezTo>
                    <a:cubicBezTo>
                      <a:pt x="793801" y="1096460"/>
                      <a:pt x="772918" y="1109972"/>
                      <a:pt x="749988" y="1117206"/>
                    </a:cubicBezTo>
                    <a:cubicBezTo>
                      <a:pt x="688432" y="1136724"/>
                      <a:pt x="624965" y="1144367"/>
                      <a:pt x="560406" y="1140955"/>
                    </a:cubicBezTo>
                    <a:cubicBezTo>
                      <a:pt x="550579" y="1140409"/>
                      <a:pt x="538568" y="1140409"/>
                      <a:pt x="531880" y="1128807"/>
                    </a:cubicBezTo>
                    <a:cubicBezTo>
                      <a:pt x="569824" y="1122529"/>
                      <a:pt x="608314" y="1125941"/>
                      <a:pt x="645165" y="1115568"/>
                    </a:cubicBezTo>
                    <a:cubicBezTo>
                      <a:pt x="644074" y="1110928"/>
                      <a:pt x="644074" y="1108334"/>
                      <a:pt x="642982" y="1106560"/>
                    </a:cubicBezTo>
                    <a:cubicBezTo>
                      <a:pt x="633700" y="1091137"/>
                      <a:pt x="603264" y="1092092"/>
                      <a:pt x="608450" y="1065886"/>
                    </a:cubicBezTo>
                    <a:cubicBezTo>
                      <a:pt x="613227" y="1041728"/>
                      <a:pt x="643937" y="1064795"/>
                      <a:pt x="652399" y="1044458"/>
                    </a:cubicBezTo>
                    <a:cubicBezTo>
                      <a:pt x="655129" y="1043775"/>
                      <a:pt x="656630" y="1041455"/>
                      <a:pt x="654993" y="1039681"/>
                    </a:cubicBezTo>
                    <a:cubicBezTo>
                      <a:pt x="653628" y="1038179"/>
                      <a:pt x="651034" y="1039681"/>
                      <a:pt x="649670" y="1041728"/>
                    </a:cubicBezTo>
                    <a:cubicBezTo>
                      <a:pt x="635338" y="1039817"/>
                      <a:pt x="626740" y="1010745"/>
                      <a:pt x="607358" y="1032856"/>
                    </a:cubicBezTo>
                    <a:cubicBezTo>
                      <a:pt x="601216" y="1023985"/>
                      <a:pt x="574465" y="1026168"/>
                      <a:pt x="594255" y="1003102"/>
                    </a:cubicBezTo>
                    <a:cubicBezTo>
                      <a:pt x="603127" y="992729"/>
                      <a:pt x="595893" y="972665"/>
                      <a:pt x="607358" y="960108"/>
                    </a:cubicBezTo>
                    <a:cubicBezTo>
                      <a:pt x="582927" y="954376"/>
                      <a:pt x="568050" y="922028"/>
                      <a:pt x="548259" y="923939"/>
                    </a:cubicBezTo>
                    <a:cubicBezTo>
                      <a:pt x="522599" y="926532"/>
                      <a:pt x="507449" y="910972"/>
                      <a:pt x="486293" y="904421"/>
                    </a:cubicBezTo>
                    <a:cubicBezTo>
                      <a:pt x="495438" y="941819"/>
                      <a:pt x="488341" y="951509"/>
                      <a:pt x="450943" y="950281"/>
                    </a:cubicBezTo>
                    <a:cubicBezTo>
                      <a:pt x="439341" y="949872"/>
                      <a:pt x="430197" y="954512"/>
                      <a:pt x="419824" y="956150"/>
                    </a:cubicBezTo>
                    <a:cubicBezTo>
                      <a:pt x="394027" y="960108"/>
                      <a:pt x="368504" y="960381"/>
                      <a:pt x="360451" y="927351"/>
                    </a:cubicBezTo>
                    <a:cubicBezTo>
                      <a:pt x="356357" y="911109"/>
                      <a:pt x="342981" y="905240"/>
                      <a:pt x="330151" y="904967"/>
                    </a:cubicBezTo>
                    <a:cubicBezTo>
                      <a:pt x="276921" y="903602"/>
                      <a:pt x="258768" y="864430"/>
                      <a:pt x="231197" y="827851"/>
                    </a:cubicBezTo>
                    <a:cubicBezTo>
                      <a:pt x="192844" y="776941"/>
                      <a:pt x="174691" y="717978"/>
                      <a:pt x="161998" y="661199"/>
                    </a:cubicBezTo>
                    <a:cubicBezTo>
                      <a:pt x="148758" y="602373"/>
                      <a:pt x="124600" y="533856"/>
                      <a:pt x="172234" y="476804"/>
                    </a:cubicBezTo>
                    <a:cubicBezTo>
                      <a:pt x="183699" y="463155"/>
                      <a:pt x="180151" y="449916"/>
                      <a:pt x="181788" y="438860"/>
                    </a:cubicBezTo>
                    <a:cubicBezTo>
                      <a:pt x="189568" y="386176"/>
                      <a:pt x="241161" y="358742"/>
                      <a:pt x="252626" y="308787"/>
                    </a:cubicBezTo>
                    <a:cubicBezTo>
                      <a:pt x="254673" y="300052"/>
                      <a:pt x="267639" y="292954"/>
                      <a:pt x="276784" y="287222"/>
                    </a:cubicBezTo>
                    <a:cubicBezTo>
                      <a:pt x="297121" y="274392"/>
                      <a:pt x="314864" y="264701"/>
                      <a:pt x="317321" y="234128"/>
                    </a:cubicBezTo>
                    <a:cubicBezTo>
                      <a:pt x="319641" y="206011"/>
                      <a:pt x="353354" y="199051"/>
                      <a:pt x="376420" y="194410"/>
                    </a:cubicBezTo>
                    <a:cubicBezTo>
                      <a:pt x="403172" y="189087"/>
                      <a:pt x="424601" y="176803"/>
                      <a:pt x="446848" y="163700"/>
                    </a:cubicBezTo>
                    <a:cubicBezTo>
                      <a:pt x="454901" y="147049"/>
                      <a:pt x="462817" y="156466"/>
                      <a:pt x="470734" y="161380"/>
                    </a:cubicBezTo>
                    <a:cubicBezTo>
                      <a:pt x="472781" y="162062"/>
                      <a:pt x="474692" y="162881"/>
                      <a:pt x="476739" y="163837"/>
                    </a:cubicBezTo>
                    <a:cubicBezTo>
                      <a:pt x="501171" y="135857"/>
                      <a:pt x="536384" y="165748"/>
                      <a:pt x="563955" y="147868"/>
                    </a:cubicBezTo>
                    <a:cubicBezTo>
                      <a:pt x="570916" y="143363"/>
                      <a:pt x="584565" y="142408"/>
                      <a:pt x="594528" y="138723"/>
                    </a:cubicBezTo>
                    <a:cubicBezTo>
                      <a:pt x="606403" y="134355"/>
                      <a:pt x="619506" y="130261"/>
                      <a:pt x="613227" y="111425"/>
                    </a:cubicBezTo>
                    <a:cubicBezTo>
                      <a:pt x="605720" y="88632"/>
                      <a:pt x="594392" y="109514"/>
                      <a:pt x="585930" y="107467"/>
                    </a:cubicBezTo>
                    <a:cubicBezTo>
                      <a:pt x="521780" y="92180"/>
                      <a:pt x="471553" y="137085"/>
                      <a:pt x="413272" y="147595"/>
                    </a:cubicBezTo>
                    <a:cubicBezTo>
                      <a:pt x="383381" y="152918"/>
                      <a:pt x="357858" y="179260"/>
                      <a:pt x="328513" y="191953"/>
                    </a:cubicBezTo>
                    <a:cubicBezTo>
                      <a:pt x="287157" y="209833"/>
                      <a:pt x="259041" y="245184"/>
                      <a:pt x="235565" y="277395"/>
                    </a:cubicBezTo>
                    <a:cubicBezTo>
                      <a:pt x="211543" y="310425"/>
                      <a:pt x="171142" y="333764"/>
                      <a:pt x="163635" y="378942"/>
                    </a:cubicBezTo>
                    <a:cubicBezTo>
                      <a:pt x="162407" y="386858"/>
                      <a:pt x="156675" y="394775"/>
                      <a:pt x="151215" y="401189"/>
                    </a:cubicBezTo>
                    <a:cubicBezTo>
                      <a:pt x="131970" y="423983"/>
                      <a:pt x="106583" y="444047"/>
                      <a:pt x="128285" y="479534"/>
                    </a:cubicBezTo>
                    <a:cubicBezTo>
                      <a:pt x="131561" y="484993"/>
                      <a:pt x="128422" y="498232"/>
                      <a:pt x="123644" y="503965"/>
                    </a:cubicBezTo>
                    <a:cubicBezTo>
                      <a:pt x="80378" y="555012"/>
                      <a:pt x="97302" y="616704"/>
                      <a:pt x="92389" y="674302"/>
                    </a:cubicBezTo>
                    <a:cubicBezTo>
                      <a:pt x="89522" y="706786"/>
                      <a:pt x="100441" y="736677"/>
                      <a:pt x="108494" y="767933"/>
                    </a:cubicBezTo>
                    <a:cubicBezTo>
                      <a:pt x="115728" y="796322"/>
                      <a:pt x="130878" y="822119"/>
                      <a:pt x="134700" y="850099"/>
                    </a:cubicBezTo>
                    <a:cubicBezTo>
                      <a:pt x="145346" y="927760"/>
                      <a:pt x="200624" y="969526"/>
                      <a:pt x="257539" y="1009517"/>
                    </a:cubicBezTo>
                    <a:cubicBezTo>
                      <a:pt x="290023" y="1032447"/>
                      <a:pt x="318413" y="1062201"/>
                      <a:pt x="357312" y="1075304"/>
                    </a:cubicBezTo>
                    <a:cubicBezTo>
                      <a:pt x="390069" y="1086360"/>
                      <a:pt x="405219" y="1106696"/>
                      <a:pt x="392799" y="1142320"/>
                    </a:cubicBezTo>
                    <a:cubicBezTo>
                      <a:pt x="373281" y="1131810"/>
                      <a:pt x="383108" y="1099736"/>
                      <a:pt x="362089" y="1094685"/>
                    </a:cubicBezTo>
                    <a:cubicBezTo>
                      <a:pt x="343117" y="1085268"/>
                      <a:pt x="360315" y="1127716"/>
                      <a:pt x="336566" y="1106833"/>
                    </a:cubicBezTo>
                    <a:cubicBezTo>
                      <a:pt x="313090" y="1110382"/>
                      <a:pt x="303399" y="1097688"/>
                      <a:pt x="300533" y="1076669"/>
                    </a:cubicBezTo>
                    <a:cubicBezTo>
                      <a:pt x="278558" y="1085950"/>
                      <a:pt x="264227" y="1079945"/>
                      <a:pt x="247576" y="1061109"/>
                    </a:cubicBezTo>
                    <a:cubicBezTo>
                      <a:pt x="229013" y="1040090"/>
                      <a:pt x="212498" y="1015795"/>
                      <a:pt x="176192" y="1011701"/>
                    </a:cubicBezTo>
                    <a:cubicBezTo>
                      <a:pt x="160087" y="1009790"/>
                      <a:pt x="150806" y="970345"/>
                      <a:pt x="129240" y="955468"/>
                    </a:cubicBezTo>
                    <a:cubicBezTo>
                      <a:pt x="110678" y="942501"/>
                      <a:pt x="117366" y="916978"/>
                      <a:pt x="101670" y="902783"/>
                    </a:cubicBezTo>
                    <a:cubicBezTo>
                      <a:pt x="100032" y="901282"/>
                      <a:pt x="102216" y="895959"/>
                      <a:pt x="100714" y="893775"/>
                    </a:cubicBezTo>
                    <a:cubicBezTo>
                      <a:pt x="93344" y="883129"/>
                      <a:pt x="59495" y="886541"/>
                      <a:pt x="82835" y="859653"/>
                    </a:cubicBezTo>
                    <a:cubicBezTo>
                      <a:pt x="54581" y="859107"/>
                      <a:pt x="70687" y="829762"/>
                      <a:pt x="65773" y="827305"/>
                    </a:cubicBezTo>
                    <a:cubicBezTo>
                      <a:pt x="40250" y="814202"/>
                      <a:pt x="55946" y="791136"/>
                      <a:pt x="48712" y="774757"/>
                    </a:cubicBezTo>
                    <a:cubicBezTo>
                      <a:pt x="25919" y="722892"/>
                      <a:pt x="15136" y="668297"/>
                      <a:pt x="5173" y="612746"/>
                    </a:cubicBezTo>
                    <a:cubicBezTo>
                      <a:pt x="-1515" y="575621"/>
                      <a:pt x="-1788" y="540134"/>
                      <a:pt x="4763" y="503829"/>
                    </a:cubicBezTo>
                    <a:cubicBezTo>
                      <a:pt x="11315" y="468205"/>
                      <a:pt x="17320" y="432036"/>
                      <a:pt x="24145" y="397095"/>
                    </a:cubicBezTo>
                    <a:cubicBezTo>
                      <a:pt x="31242" y="360925"/>
                      <a:pt x="62361" y="329260"/>
                      <a:pt x="83790" y="296094"/>
                    </a:cubicBezTo>
                    <a:cubicBezTo>
                      <a:pt x="99896" y="270980"/>
                      <a:pt x="117366" y="246139"/>
                      <a:pt x="124327" y="217067"/>
                    </a:cubicBezTo>
                    <a:cubicBezTo>
                      <a:pt x="129240" y="196184"/>
                      <a:pt x="152170" y="180625"/>
                      <a:pt x="159404" y="177622"/>
                    </a:cubicBezTo>
                    <a:cubicBezTo>
                      <a:pt x="196529" y="161653"/>
                      <a:pt x="196802" y="101598"/>
                      <a:pt x="249759" y="105420"/>
                    </a:cubicBezTo>
                    <a:cubicBezTo>
                      <a:pt x="257266" y="105966"/>
                      <a:pt x="294664" y="102826"/>
                      <a:pt x="286748" y="70206"/>
                    </a:cubicBezTo>
                    <a:cubicBezTo>
                      <a:pt x="315956" y="74028"/>
                      <a:pt x="330833" y="47139"/>
                      <a:pt x="354446" y="38404"/>
                    </a:cubicBezTo>
                    <a:cubicBezTo>
                      <a:pt x="424055" y="12471"/>
                      <a:pt x="497758" y="3736"/>
                      <a:pt x="570233" y="32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9CFD4">
                      <a:alpha val="20000"/>
                    </a:srgbClr>
                  </a:gs>
                  <a:gs pos="80000">
                    <a:srgbClr val="556370">
                      <a:alpha val="40000"/>
                    </a:srgbClr>
                  </a:gs>
                </a:gsLst>
                <a:lin ang="8100000" scaled="1"/>
                <a:tileRect/>
              </a:gradFill>
              <a:ln w="1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endParaRPr>
              </a:p>
            </p:txBody>
          </p:sp>
          <p:sp>
            <p:nvSpPr>
              <p:cNvPr id="90" name="标题 1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55997" y="374280"/>
                <a:ext cx="560301" cy="550157"/>
              </a:xfrm>
              <a:prstGeom prst="rect">
                <a:avLst/>
              </a:prstGeom>
            </p:spPr>
            <p:txBody>
              <a:bodyPr vert="horz" lIns="0" tIns="0" rIns="0" bIns="72000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7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56370"/>
                    </a:solidFill>
                    <a:effectLst/>
                    <a:uLnTx/>
                    <a:uFillTx/>
                    <a:latin typeface="Times New Roman" panose="02020603050405020304"/>
                    <a:ea typeface="汉仪书宋二简" panose="02010600000101010101" charset="-122"/>
                    <a:cs typeface="宋体" panose="02010600030101010101" pitchFamily="2" charset="-122"/>
                    <a:sym typeface="Times New Roman" panose="02020603050405020304"/>
                  </a:rPr>
                  <a:t>3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</p:grpSp>
        <p:sp>
          <p:nvSpPr>
            <p:cNvPr id="87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7691770" y="373087"/>
              <a:ext cx="3525205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7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项目</a:t>
              </a:r>
              <a:r>
                <a:rPr kumimoji="0" lang="zh-CN" altLang="en-US" sz="32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演示</a:t>
              </a:r>
              <a:endParaRPr kumimoji="0" lang="zh-CN" altLang="en-US" sz="3200" b="0" i="0" u="none" strike="noStrike" kern="1200" cap="none" spc="200" normalizeH="0" baseline="0" noProof="0" dirty="0">
                <a:ln>
                  <a:noFill/>
                </a:ln>
                <a:solidFill>
                  <a:srgbClr val="556370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grpSp>
        <p:nvGrpSpPr>
          <p:cNvPr id="92" name="组合 91"/>
          <p:cNvGrpSpPr/>
          <p:nvPr>
            <p:custDataLst>
              <p:tags r:id="rId13"/>
            </p:custDataLst>
          </p:nvPr>
        </p:nvGrpSpPr>
        <p:grpSpPr>
          <a:xfrm>
            <a:off x="6819015" y="4175138"/>
            <a:ext cx="4297564" cy="767107"/>
            <a:chOff x="6919411" y="373087"/>
            <a:chExt cx="4297564" cy="767107"/>
          </a:xfrm>
        </p:grpSpPr>
        <p:grpSp>
          <p:nvGrpSpPr>
            <p:cNvPr id="93" name="组合 92"/>
            <p:cNvGrpSpPr/>
            <p:nvPr/>
          </p:nvGrpSpPr>
          <p:grpSpPr>
            <a:xfrm>
              <a:off x="6919411" y="465873"/>
              <a:ext cx="700841" cy="674321"/>
              <a:chOff x="4785728" y="361646"/>
              <a:chExt cx="700841" cy="674321"/>
            </a:xfrm>
          </p:grpSpPr>
          <p:sp>
            <p:nvSpPr>
              <p:cNvPr id="97" name="任意多边形: 形状 96"/>
              <p:cNvSpPr/>
              <p:nvPr>
                <p:custDataLst>
                  <p:tags r:id="rId14"/>
                </p:custDataLst>
              </p:nvPr>
            </p:nvSpPr>
            <p:spPr>
              <a:xfrm flipV="1">
                <a:off x="4785728" y="361646"/>
                <a:ext cx="700841" cy="674321"/>
              </a:xfrm>
              <a:custGeom>
                <a:avLst/>
                <a:gdLst>
                  <a:gd name="connsiteX0" fmla="*/ 762159 w 1222566"/>
                  <a:gd name="connsiteY0" fmla="*/ 1154137 h 1176305"/>
                  <a:gd name="connsiteX1" fmla="*/ 771280 w 1222566"/>
                  <a:gd name="connsiteY1" fmla="*/ 1156378 h 1176305"/>
                  <a:gd name="connsiteX2" fmla="*/ 776876 w 1222566"/>
                  <a:gd name="connsiteY2" fmla="*/ 1164021 h 1176305"/>
                  <a:gd name="connsiteX3" fmla="*/ 740298 w 1222566"/>
                  <a:gd name="connsiteY3" fmla="*/ 1176305 h 1176305"/>
                  <a:gd name="connsiteX4" fmla="*/ 762159 w 1222566"/>
                  <a:gd name="connsiteY4" fmla="*/ 1154137 h 1176305"/>
                  <a:gd name="connsiteX5" fmla="*/ 888797 w 1222566"/>
                  <a:gd name="connsiteY5" fmla="*/ 1112975 h 1176305"/>
                  <a:gd name="connsiteX6" fmla="*/ 810589 w 1222566"/>
                  <a:gd name="connsiteY6" fmla="*/ 1148189 h 1176305"/>
                  <a:gd name="connsiteX7" fmla="*/ 888797 w 1222566"/>
                  <a:gd name="connsiteY7" fmla="*/ 1112975 h 1176305"/>
                  <a:gd name="connsiteX8" fmla="*/ 556585 w 1222566"/>
                  <a:gd name="connsiteY8" fmla="*/ 1047870 h 1176305"/>
                  <a:gd name="connsiteX9" fmla="*/ 569551 w 1222566"/>
                  <a:gd name="connsiteY9" fmla="*/ 1058653 h 1176305"/>
                  <a:gd name="connsiteX10" fmla="*/ 561362 w 1222566"/>
                  <a:gd name="connsiteY10" fmla="*/ 1068616 h 1176305"/>
                  <a:gd name="connsiteX11" fmla="*/ 549351 w 1222566"/>
                  <a:gd name="connsiteY11" fmla="*/ 1057697 h 1176305"/>
                  <a:gd name="connsiteX12" fmla="*/ 556585 w 1222566"/>
                  <a:gd name="connsiteY12" fmla="*/ 1047870 h 1176305"/>
                  <a:gd name="connsiteX13" fmla="*/ 441178 w 1222566"/>
                  <a:gd name="connsiteY13" fmla="*/ 1043108 h 1176305"/>
                  <a:gd name="connsiteX14" fmla="*/ 467185 w 1222566"/>
                  <a:gd name="connsiteY14" fmla="*/ 1051419 h 1176305"/>
                  <a:gd name="connsiteX15" fmla="*/ 432244 w 1222566"/>
                  <a:gd name="connsiteY15" fmla="*/ 1047597 h 1176305"/>
                  <a:gd name="connsiteX16" fmla="*/ 441178 w 1222566"/>
                  <a:gd name="connsiteY16" fmla="*/ 1043108 h 1176305"/>
                  <a:gd name="connsiteX17" fmla="*/ 539251 w 1222566"/>
                  <a:gd name="connsiteY17" fmla="*/ 1011837 h 1176305"/>
                  <a:gd name="connsiteX18" fmla="*/ 549214 w 1222566"/>
                  <a:gd name="connsiteY18" fmla="*/ 1020026 h 1176305"/>
                  <a:gd name="connsiteX19" fmla="*/ 537340 w 1222566"/>
                  <a:gd name="connsiteY19" fmla="*/ 1025759 h 1176305"/>
                  <a:gd name="connsiteX20" fmla="*/ 529014 w 1222566"/>
                  <a:gd name="connsiteY20" fmla="*/ 1017433 h 1176305"/>
                  <a:gd name="connsiteX21" fmla="*/ 539251 w 1222566"/>
                  <a:gd name="connsiteY21" fmla="*/ 1011837 h 1176305"/>
                  <a:gd name="connsiteX22" fmla="*/ 997032 w 1222566"/>
                  <a:gd name="connsiteY22" fmla="*/ 943866 h 1176305"/>
                  <a:gd name="connsiteX23" fmla="*/ 960999 w 1222566"/>
                  <a:gd name="connsiteY23" fmla="*/ 982219 h 1176305"/>
                  <a:gd name="connsiteX24" fmla="*/ 997032 w 1222566"/>
                  <a:gd name="connsiteY24" fmla="*/ 943866 h 1176305"/>
                  <a:gd name="connsiteX25" fmla="*/ 961681 w 1222566"/>
                  <a:gd name="connsiteY25" fmla="*/ 886678 h 1176305"/>
                  <a:gd name="connsiteX26" fmla="*/ 958542 w 1222566"/>
                  <a:gd name="connsiteY26" fmla="*/ 889134 h 1176305"/>
                  <a:gd name="connsiteX27" fmla="*/ 884566 w 1222566"/>
                  <a:gd name="connsiteY27" fmla="*/ 947005 h 1176305"/>
                  <a:gd name="connsiteX28" fmla="*/ 960726 w 1222566"/>
                  <a:gd name="connsiteY28" fmla="*/ 904831 h 1176305"/>
                  <a:gd name="connsiteX29" fmla="*/ 961681 w 1222566"/>
                  <a:gd name="connsiteY29" fmla="*/ 886678 h 1176305"/>
                  <a:gd name="connsiteX30" fmla="*/ 1131472 w 1222566"/>
                  <a:gd name="connsiteY30" fmla="*/ 561563 h 1176305"/>
                  <a:gd name="connsiteX31" fmla="*/ 1138433 w 1222566"/>
                  <a:gd name="connsiteY31" fmla="*/ 583810 h 1176305"/>
                  <a:gd name="connsiteX32" fmla="*/ 1130244 w 1222566"/>
                  <a:gd name="connsiteY32" fmla="*/ 668024 h 1176305"/>
                  <a:gd name="connsiteX33" fmla="*/ 1125740 w 1222566"/>
                  <a:gd name="connsiteY33" fmla="*/ 590771 h 1176305"/>
                  <a:gd name="connsiteX34" fmla="*/ 1131472 w 1222566"/>
                  <a:gd name="connsiteY34" fmla="*/ 561563 h 1176305"/>
                  <a:gd name="connsiteX35" fmla="*/ 861550 w 1222566"/>
                  <a:gd name="connsiteY35" fmla="*/ 114224 h 1176305"/>
                  <a:gd name="connsiteX36" fmla="*/ 873374 w 1222566"/>
                  <a:gd name="connsiteY36" fmla="*/ 119205 h 1176305"/>
                  <a:gd name="connsiteX37" fmla="*/ 872828 w 1222566"/>
                  <a:gd name="connsiteY37" fmla="*/ 125074 h 1176305"/>
                  <a:gd name="connsiteX38" fmla="*/ 847577 w 1222566"/>
                  <a:gd name="connsiteY38" fmla="*/ 120297 h 1176305"/>
                  <a:gd name="connsiteX39" fmla="*/ 861550 w 1222566"/>
                  <a:gd name="connsiteY39" fmla="*/ 114224 h 1176305"/>
                  <a:gd name="connsiteX40" fmla="*/ 759555 w 1222566"/>
                  <a:gd name="connsiteY40" fmla="*/ 105850 h 1176305"/>
                  <a:gd name="connsiteX41" fmla="*/ 772099 w 1222566"/>
                  <a:gd name="connsiteY41" fmla="*/ 112244 h 1176305"/>
                  <a:gd name="connsiteX42" fmla="*/ 786704 w 1222566"/>
                  <a:gd name="connsiteY42" fmla="*/ 126848 h 1176305"/>
                  <a:gd name="connsiteX43" fmla="*/ 764593 w 1222566"/>
                  <a:gd name="connsiteY43" fmla="*/ 132308 h 1176305"/>
                  <a:gd name="connsiteX44" fmla="*/ 721053 w 1222566"/>
                  <a:gd name="connsiteY44" fmla="*/ 117021 h 1176305"/>
                  <a:gd name="connsiteX45" fmla="*/ 759555 w 1222566"/>
                  <a:gd name="connsiteY45" fmla="*/ 105850 h 1176305"/>
                  <a:gd name="connsiteX46" fmla="*/ 871190 w 1222566"/>
                  <a:gd name="connsiteY46" fmla="*/ 97094 h 1176305"/>
                  <a:gd name="connsiteX47" fmla="*/ 900671 w 1222566"/>
                  <a:gd name="connsiteY47" fmla="*/ 110879 h 1176305"/>
                  <a:gd name="connsiteX48" fmla="*/ 871190 w 1222566"/>
                  <a:gd name="connsiteY48" fmla="*/ 97094 h 1176305"/>
                  <a:gd name="connsiteX49" fmla="*/ 766397 w 1222566"/>
                  <a:gd name="connsiteY49" fmla="*/ 82255 h 1176305"/>
                  <a:gd name="connsiteX50" fmla="*/ 800216 w 1222566"/>
                  <a:gd name="connsiteY50" fmla="*/ 88359 h 1176305"/>
                  <a:gd name="connsiteX51" fmla="*/ 755448 w 1222566"/>
                  <a:gd name="connsiteY51" fmla="*/ 88086 h 1176305"/>
                  <a:gd name="connsiteX52" fmla="*/ 766397 w 1222566"/>
                  <a:gd name="connsiteY52" fmla="*/ 82255 h 1176305"/>
                  <a:gd name="connsiteX53" fmla="*/ 794302 w 1222566"/>
                  <a:gd name="connsiteY53" fmla="*/ 54087 h 1176305"/>
                  <a:gd name="connsiteX54" fmla="*/ 818505 w 1222566"/>
                  <a:gd name="connsiteY54" fmla="*/ 70479 h 1176305"/>
                  <a:gd name="connsiteX55" fmla="*/ 783018 w 1222566"/>
                  <a:gd name="connsiteY55" fmla="*/ 57239 h 1176305"/>
                  <a:gd name="connsiteX56" fmla="*/ 794302 w 1222566"/>
                  <a:gd name="connsiteY56" fmla="*/ 54087 h 1176305"/>
                  <a:gd name="connsiteX57" fmla="*/ 570233 w 1222566"/>
                  <a:gd name="connsiteY57" fmla="*/ 324 h 1176305"/>
                  <a:gd name="connsiteX58" fmla="*/ 746303 w 1222566"/>
                  <a:gd name="connsiteY58" fmla="*/ 31580 h 1176305"/>
                  <a:gd name="connsiteX59" fmla="*/ 763910 w 1222566"/>
                  <a:gd name="connsiteY59" fmla="*/ 57785 h 1176305"/>
                  <a:gd name="connsiteX60" fmla="*/ 719415 w 1222566"/>
                  <a:gd name="connsiteY60" fmla="*/ 68568 h 1176305"/>
                  <a:gd name="connsiteX61" fmla="*/ 738933 w 1222566"/>
                  <a:gd name="connsiteY61" fmla="*/ 78395 h 1176305"/>
                  <a:gd name="connsiteX62" fmla="*/ 712318 w 1222566"/>
                  <a:gd name="connsiteY62" fmla="*/ 83582 h 1176305"/>
                  <a:gd name="connsiteX63" fmla="*/ 674510 w 1222566"/>
                  <a:gd name="connsiteY63" fmla="*/ 116885 h 1176305"/>
                  <a:gd name="connsiteX64" fmla="*/ 665229 w 1222566"/>
                  <a:gd name="connsiteY64" fmla="*/ 135720 h 1176305"/>
                  <a:gd name="connsiteX65" fmla="*/ 695393 w 1222566"/>
                  <a:gd name="connsiteY65" fmla="*/ 162472 h 1176305"/>
                  <a:gd name="connsiteX66" fmla="*/ 792573 w 1222566"/>
                  <a:gd name="connsiteY66" fmla="*/ 193318 h 1176305"/>
                  <a:gd name="connsiteX67" fmla="*/ 867777 w 1222566"/>
                  <a:gd name="connsiteY67" fmla="*/ 212153 h 1176305"/>
                  <a:gd name="connsiteX68" fmla="*/ 906404 w 1222566"/>
                  <a:gd name="connsiteY68" fmla="*/ 236994 h 1176305"/>
                  <a:gd name="connsiteX69" fmla="*/ 941345 w 1222566"/>
                  <a:gd name="connsiteY69" fmla="*/ 277941 h 1176305"/>
                  <a:gd name="connsiteX70" fmla="*/ 986386 w 1222566"/>
                  <a:gd name="connsiteY70" fmla="*/ 317522 h 1176305"/>
                  <a:gd name="connsiteX71" fmla="*/ 910635 w 1222566"/>
                  <a:gd name="connsiteY71" fmla="*/ 151007 h 1176305"/>
                  <a:gd name="connsiteX72" fmla="*/ 945166 w 1222566"/>
                  <a:gd name="connsiteY72" fmla="*/ 145138 h 1176305"/>
                  <a:gd name="connsiteX73" fmla="*/ 1023510 w 1222566"/>
                  <a:gd name="connsiteY73" fmla="*/ 221844 h 1176305"/>
                  <a:gd name="connsiteX74" fmla="*/ 1063501 w 1222566"/>
                  <a:gd name="connsiteY74" fmla="*/ 246685 h 1176305"/>
                  <a:gd name="connsiteX75" fmla="*/ 1073192 w 1222566"/>
                  <a:gd name="connsiteY75" fmla="*/ 269615 h 1176305"/>
                  <a:gd name="connsiteX76" fmla="*/ 1128060 w 1222566"/>
                  <a:gd name="connsiteY76" fmla="*/ 351917 h 1176305"/>
                  <a:gd name="connsiteX77" fmla="*/ 1153038 w 1222566"/>
                  <a:gd name="connsiteY77" fmla="*/ 334447 h 1176305"/>
                  <a:gd name="connsiteX78" fmla="*/ 1179789 w 1222566"/>
                  <a:gd name="connsiteY78" fmla="*/ 328578 h 1176305"/>
                  <a:gd name="connsiteX79" fmla="*/ 1221145 w 1222566"/>
                  <a:gd name="connsiteY79" fmla="*/ 424256 h 1176305"/>
                  <a:gd name="connsiteX80" fmla="*/ 1190435 w 1222566"/>
                  <a:gd name="connsiteY80" fmla="*/ 508060 h 1176305"/>
                  <a:gd name="connsiteX81" fmla="*/ 1188388 w 1222566"/>
                  <a:gd name="connsiteY81" fmla="*/ 536586 h 1176305"/>
                  <a:gd name="connsiteX82" fmla="*/ 1176104 w 1222566"/>
                  <a:gd name="connsiteY82" fmla="*/ 562109 h 1176305"/>
                  <a:gd name="connsiteX83" fmla="*/ 1159316 w 1222566"/>
                  <a:gd name="connsiteY83" fmla="*/ 535494 h 1176305"/>
                  <a:gd name="connsiteX84" fmla="*/ 1123829 w 1222566"/>
                  <a:gd name="connsiteY84" fmla="*/ 407468 h 1176305"/>
                  <a:gd name="connsiteX85" fmla="*/ 1118097 w 1222566"/>
                  <a:gd name="connsiteY85" fmla="*/ 430807 h 1176305"/>
                  <a:gd name="connsiteX86" fmla="*/ 1131336 w 1222566"/>
                  <a:gd name="connsiteY86" fmla="*/ 502737 h 1176305"/>
                  <a:gd name="connsiteX87" fmla="*/ 1127105 w 1222566"/>
                  <a:gd name="connsiteY87" fmla="*/ 548324 h 1176305"/>
                  <a:gd name="connsiteX88" fmla="*/ 1123420 w 1222566"/>
                  <a:gd name="connsiteY88" fmla="*/ 502600 h 1176305"/>
                  <a:gd name="connsiteX89" fmla="*/ 1103492 w 1222566"/>
                  <a:gd name="connsiteY89" fmla="*/ 421253 h 1176305"/>
                  <a:gd name="connsiteX90" fmla="*/ 1084930 w 1222566"/>
                  <a:gd name="connsiteY90" fmla="*/ 377850 h 1176305"/>
                  <a:gd name="connsiteX91" fmla="*/ 1045076 w 1222566"/>
                  <a:gd name="connsiteY91" fmla="*/ 348505 h 1176305"/>
                  <a:gd name="connsiteX92" fmla="*/ 1034020 w 1222566"/>
                  <a:gd name="connsiteY92" fmla="*/ 425211 h 1176305"/>
                  <a:gd name="connsiteX93" fmla="*/ 1045076 w 1222566"/>
                  <a:gd name="connsiteY93" fmla="*/ 496049 h 1176305"/>
                  <a:gd name="connsiteX94" fmla="*/ 1059543 w 1222566"/>
                  <a:gd name="connsiteY94" fmla="*/ 547232 h 1176305"/>
                  <a:gd name="connsiteX95" fmla="*/ 1072373 w 1222566"/>
                  <a:gd name="connsiteY95" fmla="*/ 566340 h 1176305"/>
                  <a:gd name="connsiteX96" fmla="*/ 1049853 w 1222566"/>
                  <a:gd name="connsiteY96" fmla="*/ 646868 h 1176305"/>
                  <a:gd name="connsiteX97" fmla="*/ 1059543 w 1222566"/>
                  <a:gd name="connsiteY97" fmla="*/ 688224 h 1176305"/>
                  <a:gd name="connsiteX98" fmla="*/ 1056404 w 1222566"/>
                  <a:gd name="connsiteY98" fmla="*/ 739953 h 1176305"/>
                  <a:gd name="connsiteX99" fmla="*/ 1062819 w 1222566"/>
                  <a:gd name="connsiteY99" fmla="*/ 806969 h 1176305"/>
                  <a:gd name="connsiteX100" fmla="*/ 1022009 w 1222566"/>
                  <a:gd name="connsiteY100" fmla="*/ 910699 h 1176305"/>
                  <a:gd name="connsiteX101" fmla="*/ 1025558 w 1222566"/>
                  <a:gd name="connsiteY101" fmla="*/ 853101 h 1176305"/>
                  <a:gd name="connsiteX102" fmla="*/ 993347 w 1222566"/>
                  <a:gd name="connsiteY102" fmla="*/ 832219 h 1176305"/>
                  <a:gd name="connsiteX103" fmla="*/ 962091 w 1222566"/>
                  <a:gd name="connsiteY103" fmla="*/ 885449 h 1176305"/>
                  <a:gd name="connsiteX104" fmla="*/ 962637 w 1222566"/>
                  <a:gd name="connsiteY104" fmla="*/ 884767 h 1176305"/>
                  <a:gd name="connsiteX105" fmla="*/ 962227 w 1222566"/>
                  <a:gd name="connsiteY105" fmla="*/ 885859 h 1176305"/>
                  <a:gd name="connsiteX106" fmla="*/ 989798 w 1222566"/>
                  <a:gd name="connsiteY106" fmla="*/ 875213 h 1176305"/>
                  <a:gd name="connsiteX107" fmla="*/ 969188 w 1222566"/>
                  <a:gd name="connsiteY107" fmla="*/ 914112 h 1176305"/>
                  <a:gd name="connsiteX108" fmla="*/ 906131 w 1222566"/>
                  <a:gd name="connsiteY108" fmla="*/ 996551 h 1176305"/>
                  <a:gd name="connsiteX109" fmla="*/ 896713 w 1222566"/>
                  <a:gd name="connsiteY109" fmla="*/ 1011291 h 1176305"/>
                  <a:gd name="connsiteX110" fmla="*/ 816594 w 1222566"/>
                  <a:gd name="connsiteY110" fmla="*/ 1088680 h 1176305"/>
                  <a:gd name="connsiteX111" fmla="*/ 749988 w 1222566"/>
                  <a:gd name="connsiteY111" fmla="*/ 1117206 h 1176305"/>
                  <a:gd name="connsiteX112" fmla="*/ 560406 w 1222566"/>
                  <a:gd name="connsiteY112" fmla="*/ 1140955 h 1176305"/>
                  <a:gd name="connsiteX113" fmla="*/ 531880 w 1222566"/>
                  <a:gd name="connsiteY113" fmla="*/ 1128807 h 1176305"/>
                  <a:gd name="connsiteX114" fmla="*/ 645165 w 1222566"/>
                  <a:gd name="connsiteY114" fmla="*/ 1115568 h 1176305"/>
                  <a:gd name="connsiteX115" fmla="*/ 642982 w 1222566"/>
                  <a:gd name="connsiteY115" fmla="*/ 1106560 h 1176305"/>
                  <a:gd name="connsiteX116" fmla="*/ 608450 w 1222566"/>
                  <a:gd name="connsiteY116" fmla="*/ 1065886 h 1176305"/>
                  <a:gd name="connsiteX117" fmla="*/ 652399 w 1222566"/>
                  <a:gd name="connsiteY117" fmla="*/ 1044458 h 1176305"/>
                  <a:gd name="connsiteX118" fmla="*/ 654993 w 1222566"/>
                  <a:gd name="connsiteY118" fmla="*/ 1039681 h 1176305"/>
                  <a:gd name="connsiteX119" fmla="*/ 649670 w 1222566"/>
                  <a:gd name="connsiteY119" fmla="*/ 1041728 h 1176305"/>
                  <a:gd name="connsiteX120" fmla="*/ 607358 w 1222566"/>
                  <a:gd name="connsiteY120" fmla="*/ 1032856 h 1176305"/>
                  <a:gd name="connsiteX121" fmla="*/ 594255 w 1222566"/>
                  <a:gd name="connsiteY121" fmla="*/ 1003102 h 1176305"/>
                  <a:gd name="connsiteX122" fmla="*/ 607358 w 1222566"/>
                  <a:gd name="connsiteY122" fmla="*/ 960108 h 1176305"/>
                  <a:gd name="connsiteX123" fmla="*/ 548259 w 1222566"/>
                  <a:gd name="connsiteY123" fmla="*/ 923939 h 1176305"/>
                  <a:gd name="connsiteX124" fmla="*/ 486293 w 1222566"/>
                  <a:gd name="connsiteY124" fmla="*/ 904421 h 1176305"/>
                  <a:gd name="connsiteX125" fmla="*/ 450943 w 1222566"/>
                  <a:gd name="connsiteY125" fmla="*/ 950281 h 1176305"/>
                  <a:gd name="connsiteX126" fmla="*/ 419824 w 1222566"/>
                  <a:gd name="connsiteY126" fmla="*/ 956150 h 1176305"/>
                  <a:gd name="connsiteX127" fmla="*/ 360451 w 1222566"/>
                  <a:gd name="connsiteY127" fmla="*/ 927351 h 1176305"/>
                  <a:gd name="connsiteX128" fmla="*/ 330151 w 1222566"/>
                  <a:gd name="connsiteY128" fmla="*/ 904967 h 1176305"/>
                  <a:gd name="connsiteX129" fmla="*/ 231197 w 1222566"/>
                  <a:gd name="connsiteY129" fmla="*/ 827851 h 1176305"/>
                  <a:gd name="connsiteX130" fmla="*/ 161998 w 1222566"/>
                  <a:gd name="connsiteY130" fmla="*/ 661199 h 1176305"/>
                  <a:gd name="connsiteX131" fmla="*/ 172234 w 1222566"/>
                  <a:gd name="connsiteY131" fmla="*/ 476804 h 1176305"/>
                  <a:gd name="connsiteX132" fmla="*/ 181788 w 1222566"/>
                  <a:gd name="connsiteY132" fmla="*/ 438860 h 1176305"/>
                  <a:gd name="connsiteX133" fmla="*/ 252626 w 1222566"/>
                  <a:gd name="connsiteY133" fmla="*/ 308787 h 1176305"/>
                  <a:gd name="connsiteX134" fmla="*/ 276784 w 1222566"/>
                  <a:gd name="connsiteY134" fmla="*/ 287222 h 1176305"/>
                  <a:gd name="connsiteX135" fmla="*/ 317321 w 1222566"/>
                  <a:gd name="connsiteY135" fmla="*/ 234128 h 1176305"/>
                  <a:gd name="connsiteX136" fmla="*/ 376420 w 1222566"/>
                  <a:gd name="connsiteY136" fmla="*/ 194410 h 1176305"/>
                  <a:gd name="connsiteX137" fmla="*/ 446848 w 1222566"/>
                  <a:gd name="connsiteY137" fmla="*/ 163700 h 1176305"/>
                  <a:gd name="connsiteX138" fmla="*/ 470734 w 1222566"/>
                  <a:gd name="connsiteY138" fmla="*/ 161380 h 1176305"/>
                  <a:gd name="connsiteX139" fmla="*/ 476739 w 1222566"/>
                  <a:gd name="connsiteY139" fmla="*/ 163837 h 1176305"/>
                  <a:gd name="connsiteX140" fmla="*/ 563955 w 1222566"/>
                  <a:gd name="connsiteY140" fmla="*/ 147868 h 1176305"/>
                  <a:gd name="connsiteX141" fmla="*/ 594528 w 1222566"/>
                  <a:gd name="connsiteY141" fmla="*/ 138723 h 1176305"/>
                  <a:gd name="connsiteX142" fmla="*/ 613227 w 1222566"/>
                  <a:gd name="connsiteY142" fmla="*/ 111425 h 1176305"/>
                  <a:gd name="connsiteX143" fmla="*/ 585930 w 1222566"/>
                  <a:gd name="connsiteY143" fmla="*/ 107467 h 1176305"/>
                  <a:gd name="connsiteX144" fmla="*/ 413272 w 1222566"/>
                  <a:gd name="connsiteY144" fmla="*/ 147595 h 1176305"/>
                  <a:gd name="connsiteX145" fmla="*/ 328513 w 1222566"/>
                  <a:gd name="connsiteY145" fmla="*/ 191953 h 1176305"/>
                  <a:gd name="connsiteX146" fmla="*/ 235565 w 1222566"/>
                  <a:gd name="connsiteY146" fmla="*/ 277395 h 1176305"/>
                  <a:gd name="connsiteX147" fmla="*/ 163635 w 1222566"/>
                  <a:gd name="connsiteY147" fmla="*/ 378942 h 1176305"/>
                  <a:gd name="connsiteX148" fmla="*/ 151215 w 1222566"/>
                  <a:gd name="connsiteY148" fmla="*/ 401189 h 1176305"/>
                  <a:gd name="connsiteX149" fmla="*/ 128285 w 1222566"/>
                  <a:gd name="connsiteY149" fmla="*/ 479534 h 1176305"/>
                  <a:gd name="connsiteX150" fmla="*/ 123644 w 1222566"/>
                  <a:gd name="connsiteY150" fmla="*/ 503965 h 1176305"/>
                  <a:gd name="connsiteX151" fmla="*/ 92389 w 1222566"/>
                  <a:gd name="connsiteY151" fmla="*/ 674302 h 1176305"/>
                  <a:gd name="connsiteX152" fmla="*/ 108494 w 1222566"/>
                  <a:gd name="connsiteY152" fmla="*/ 767933 h 1176305"/>
                  <a:gd name="connsiteX153" fmla="*/ 134700 w 1222566"/>
                  <a:gd name="connsiteY153" fmla="*/ 850099 h 1176305"/>
                  <a:gd name="connsiteX154" fmla="*/ 257539 w 1222566"/>
                  <a:gd name="connsiteY154" fmla="*/ 1009517 h 1176305"/>
                  <a:gd name="connsiteX155" fmla="*/ 357312 w 1222566"/>
                  <a:gd name="connsiteY155" fmla="*/ 1075304 h 1176305"/>
                  <a:gd name="connsiteX156" fmla="*/ 392799 w 1222566"/>
                  <a:gd name="connsiteY156" fmla="*/ 1142320 h 1176305"/>
                  <a:gd name="connsiteX157" fmla="*/ 362089 w 1222566"/>
                  <a:gd name="connsiteY157" fmla="*/ 1094685 h 1176305"/>
                  <a:gd name="connsiteX158" fmla="*/ 336566 w 1222566"/>
                  <a:gd name="connsiteY158" fmla="*/ 1106833 h 1176305"/>
                  <a:gd name="connsiteX159" fmla="*/ 300533 w 1222566"/>
                  <a:gd name="connsiteY159" fmla="*/ 1076669 h 1176305"/>
                  <a:gd name="connsiteX160" fmla="*/ 247576 w 1222566"/>
                  <a:gd name="connsiteY160" fmla="*/ 1061109 h 1176305"/>
                  <a:gd name="connsiteX161" fmla="*/ 176192 w 1222566"/>
                  <a:gd name="connsiteY161" fmla="*/ 1011701 h 1176305"/>
                  <a:gd name="connsiteX162" fmla="*/ 129240 w 1222566"/>
                  <a:gd name="connsiteY162" fmla="*/ 955468 h 1176305"/>
                  <a:gd name="connsiteX163" fmla="*/ 101670 w 1222566"/>
                  <a:gd name="connsiteY163" fmla="*/ 902783 h 1176305"/>
                  <a:gd name="connsiteX164" fmla="*/ 100714 w 1222566"/>
                  <a:gd name="connsiteY164" fmla="*/ 893775 h 1176305"/>
                  <a:gd name="connsiteX165" fmla="*/ 82835 w 1222566"/>
                  <a:gd name="connsiteY165" fmla="*/ 859653 h 1176305"/>
                  <a:gd name="connsiteX166" fmla="*/ 65773 w 1222566"/>
                  <a:gd name="connsiteY166" fmla="*/ 827305 h 1176305"/>
                  <a:gd name="connsiteX167" fmla="*/ 48712 w 1222566"/>
                  <a:gd name="connsiteY167" fmla="*/ 774757 h 1176305"/>
                  <a:gd name="connsiteX168" fmla="*/ 5173 w 1222566"/>
                  <a:gd name="connsiteY168" fmla="*/ 612746 h 1176305"/>
                  <a:gd name="connsiteX169" fmla="*/ 4763 w 1222566"/>
                  <a:gd name="connsiteY169" fmla="*/ 503829 h 1176305"/>
                  <a:gd name="connsiteX170" fmla="*/ 24145 w 1222566"/>
                  <a:gd name="connsiteY170" fmla="*/ 397095 h 1176305"/>
                  <a:gd name="connsiteX171" fmla="*/ 83790 w 1222566"/>
                  <a:gd name="connsiteY171" fmla="*/ 296094 h 1176305"/>
                  <a:gd name="connsiteX172" fmla="*/ 124327 w 1222566"/>
                  <a:gd name="connsiteY172" fmla="*/ 217067 h 1176305"/>
                  <a:gd name="connsiteX173" fmla="*/ 159404 w 1222566"/>
                  <a:gd name="connsiteY173" fmla="*/ 177622 h 1176305"/>
                  <a:gd name="connsiteX174" fmla="*/ 249759 w 1222566"/>
                  <a:gd name="connsiteY174" fmla="*/ 105420 h 1176305"/>
                  <a:gd name="connsiteX175" fmla="*/ 286748 w 1222566"/>
                  <a:gd name="connsiteY175" fmla="*/ 70206 h 1176305"/>
                  <a:gd name="connsiteX176" fmla="*/ 354446 w 1222566"/>
                  <a:gd name="connsiteY176" fmla="*/ 38404 h 1176305"/>
                  <a:gd name="connsiteX177" fmla="*/ 570233 w 1222566"/>
                  <a:gd name="connsiteY177" fmla="*/ 324 h 1176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</a:cxnLst>
                <a:rect l="l" t="t" r="r" b="b"/>
                <a:pathLst>
                  <a:path w="1222566" h="1176305">
                    <a:moveTo>
                      <a:pt x="762159" y="1154137"/>
                    </a:moveTo>
                    <a:cubicBezTo>
                      <a:pt x="764729" y="1153785"/>
                      <a:pt x="767663" y="1154433"/>
                      <a:pt x="771280" y="1156378"/>
                    </a:cubicBezTo>
                    <a:cubicBezTo>
                      <a:pt x="774010" y="1157879"/>
                      <a:pt x="777559" y="1163066"/>
                      <a:pt x="776876" y="1164021"/>
                    </a:cubicBezTo>
                    <a:cubicBezTo>
                      <a:pt x="770188" y="1174940"/>
                      <a:pt x="759133" y="1173166"/>
                      <a:pt x="740298" y="1176305"/>
                    </a:cubicBezTo>
                    <a:cubicBezTo>
                      <a:pt x="750023" y="1165250"/>
                      <a:pt x="754450" y="1155192"/>
                      <a:pt x="762159" y="1154137"/>
                    </a:cubicBezTo>
                    <a:close/>
                    <a:moveTo>
                      <a:pt x="888797" y="1112975"/>
                    </a:moveTo>
                    <a:cubicBezTo>
                      <a:pt x="865184" y="1139044"/>
                      <a:pt x="839661" y="1148325"/>
                      <a:pt x="810589" y="1148189"/>
                    </a:cubicBezTo>
                    <a:cubicBezTo>
                      <a:pt x="833382" y="1132083"/>
                      <a:pt x="855494" y="1115841"/>
                      <a:pt x="888797" y="1112975"/>
                    </a:cubicBezTo>
                    <a:close/>
                    <a:moveTo>
                      <a:pt x="556585" y="1047870"/>
                    </a:moveTo>
                    <a:cubicBezTo>
                      <a:pt x="563819" y="1047870"/>
                      <a:pt x="566139" y="1053875"/>
                      <a:pt x="569551" y="1058653"/>
                    </a:cubicBezTo>
                    <a:cubicBezTo>
                      <a:pt x="567777" y="1062747"/>
                      <a:pt x="567913" y="1068753"/>
                      <a:pt x="561362" y="1068616"/>
                    </a:cubicBezTo>
                    <a:cubicBezTo>
                      <a:pt x="554264" y="1068616"/>
                      <a:pt x="550033" y="1064112"/>
                      <a:pt x="549351" y="1057697"/>
                    </a:cubicBezTo>
                    <a:cubicBezTo>
                      <a:pt x="548941" y="1053466"/>
                      <a:pt x="549487" y="1047733"/>
                      <a:pt x="556585" y="1047870"/>
                    </a:cubicBezTo>
                    <a:close/>
                    <a:moveTo>
                      <a:pt x="441178" y="1043108"/>
                    </a:moveTo>
                    <a:cubicBezTo>
                      <a:pt x="449271" y="1041771"/>
                      <a:pt x="455618" y="1048553"/>
                      <a:pt x="467185" y="1051419"/>
                    </a:cubicBezTo>
                    <a:cubicBezTo>
                      <a:pt x="446575" y="1058243"/>
                      <a:pt x="439205" y="1055650"/>
                      <a:pt x="432244" y="1047597"/>
                    </a:cubicBezTo>
                    <a:cubicBezTo>
                      <a:pt x="435588" y="1044901"/>
                      <a:pt x="438480" y="1043553"/>
                      <a:pt x="441178" y="1043108"/>
                    </a:cubicBezTo>
                    <a:close/>
                    <a:moveTo>
                      <a:pt x="539251" y="1011837"/>
                    </a:moveTo>
                    <a:cubicBezTo>
                      <a:pt x="543209" y="1013748"/>
                      <a:pt x="546212" y="1017433"/>
                      <a:pt x="549214" y="1020026"/>
                    </a:cubicBezTo>
                    <a:cubicBezTo>
                      <a:pt x="546348" y="1026987"/>
                      <a:pt x="541571" y="1026032"/>
                      <a:pt x="537340" y="1025759"/>
                    </a:cubicBezTo>
                    <a:cubicBezTo>
                      <a:pt x="532426" y="1025349"/>
                      <a:pt x="527786" y="1023712"/>
                      <a:pt x="529014" y="1017433"/>
                    </a:cubicBezTo>
                    <a:cubicBezTo>
                      <a:pt x="530106" y="1011837"/>
                      <a:pt x="534337" y="1009517"/>
                      <a:pt x="539251" y="1011837"/>
                    </a:cubicBezTo>
                    <a:close/>
                    <a:moveTo>
                      <a:pt x="997032" y="943866"/>
                    </a:moveTo>
                    <a:cubicBezTo>
                      <a:pt x="987887" y="964066"/>
                      <a:pt x="982973" y="979216"/>
                      <a:pt x="960999" y="982219"/>
                    </a:cubicBezTo>
                    <a:cubicBezTo>
                      <a:pt x="962227" y="961473"/>
                      <a:pt x="975740" y="953693"/>
                      <a:pt x="997032" y="943866"/>
                    </a:cubicBezTo>
                    <a:close/>
                    <a:moveTo>
                      <a:pt x="961681" y="886678"/>
                    </a:moveTo>
                    <a:cubicBezTo>
                      <a:pt x="960589" y="887497"/>
                      <a:pt x="959498" y="888315"/>
                      <a:pt x="958542" y="889134"/>
                    </a:cubicBezTo>
                    <a:cubicBezTo>
                      <a:pt x="934247" y="908925"/>
                      <a:pt x="908997" y="927351"/>
                      <a:pt x="884566" y="947005"/>
                    </a:cubicBezTo>
                    <a:cubicBezTo>
                      <a:pt x="909816" y="932674"/>
                      <a:pt x="930562" y="910290"/>
                      <a:pt x="960726" y="904831"/>
                    </a:cubicBezTo>
                    <a:cubicBezTo>
                      <a:pt x="956631" y="898825"/>
                      <a:pt x="957450" y="892820"/>
                      <a:pt x="961681" y="886678"/>
                    </a:cubicBezTo>
                    <a:close/>
                    <a:moveTo>
                      <a:pt x="1131472" y="561563"/>
                    </a:moveTo>
                    <a:cubicBezTo>
                      <a:pt x="1143347" y="559652"/>
                      <a:pt x="1139798" y="574802"/>
                      <a:pt x="1138433" y="583810"/>
                    </a:cubicBezTo>
                    <a:cubicBezTo>
                      <a:pt x="1140071" y="612336"/>
                      <a:pt x="1139116" y="640590"/>
                      <a:pt x="1130244" y="668024"/>
                    </a:cubicBezTo>
                    <a:cubicBezTo>
                      <a:pt x="1119735" y="642227"/>
                      <a:pt x="1123693" y="616431"/>
                      <a:pt x="1125740" y="590771"/>
                    </a:cubicBezTo>
                    <a:cubicBezTo>
                      <a:pt x="1124921" y="580125"/>
                      <a:pt x="1114821" y="564156"/>
                      <a:pt x="1131472" y="561563"/>
                    </a:cubicBezTo>
                    <a:close/>
                    <a:moveTo>
                      <a:pt x="861550" y="114224"/>
                    </a:moveTo>
                    <a:cubicBezTo>
                      <a:pt x="865765" y="114224"/>
                      <a:pt x="869621" y="116066"/>
                      <a:pt x="873374" y="119205"/>
                    </a:cubicBezTo>
                    <a:cubicBezTo>
                      <a:pt x="874192" y="120024"/>
                      <a:pt x="873783" y="124528"/>
                      <a:pt x="872828" y="125074"/>
                    </a:cubicBezTo>
                    <a:cubicBezTo>
                      <a:pt x="865048" y="129578"/>
                      <a:pt x="857541" y="128623"/>
                      <a:pt x="847577" y="120297"/>
                    </a:cubicBezTo>
                    <a:cubicBezTo>
                      <a:pt x="852764" y="116066"/>
                      <a:pt x="857336" y="114224"/>
                      <a:pt x="861550" y="114224"/>
                    </a:cubicBezTo>
                    <a:close/>
                    <a:moveTo>
                      <a:pt x="759555" y="105850"/>
                    </a:moveTo>
                    <a:cubicBezTo>
                      <a:pt x="763731" y="106631"/>
                      <a:pt x="767902" y="108593"/>
                      <a:pt x="772099" y="112244"/>
                    </a:cubicBezTo>
                    <a:cubicBezTo>
                      <a:pt x="777422" y="116885"/>
                      <a:pt x="791344" y="113882"/>
                      <a:pt x="786704" y="126848"/>
                    </a:cubicBezTo>
                    <a:cubicBezTo>
                      <a:pt x="783018" y="137221"/>
                      <a:pt x="771963" y="134219"/>
                      <a:pt x="764593" y="132308"/>
                    </a:cubicBezTo>
                    <a:cubicBezTo>
                      <a:pt x="749715" y="128486"/>
                      <a:pt x="735521" y="122208"/>
                      <a:pt x="721053" y="117021"/>
                    </a:cubicBezTo>
                    <a:cubicBezTo>
                      <a:pt x="734463" y="111800"/>
                      <a:pt x="747028" y="103509"/>
                      <a:pt x="759555" y="105850"/>
                    </a:cubicBezTo>
                    <a:close/>
                    <a:moveTo>
                      <a:pt x="871190" y="97094"/>
                    </a:moveTo>
                    <a:cubicBezTo>
                      <a:pt x="884975" y="97503"/>
                      <a:pt x="895212" y="93818"/>
                      <a:pt x="900671" y="110879"/>
                    </a:cubicBezTo>
                    <a:cubicBezTo>
                      <a:pt x="886067" y="117294"/>
                      <a:pt x="879106" y="112381"/>
                      <a:pt x="871190" y="97094"/>
                    </a:cubicBezTo>
                    <a:close/>
                    <a:moveTo>
                      <a:pt x="766397" y="82255"/>
                    </a:moveTo>
                    <a:cubicBezTo>
                      <a:pt x="776672" y="79836"/>
                      <a:pt x="785680" y="86209"/>
                      <a:pt x="800216" y="88359"/>
                    </a:cubicBezTo>
                    <a:cubicBezTo>
                      <a:pt x="777695" y="103099"/>
                      <a:pt x="769370" y="89860"/>
                      <a:pt x="755448" y="88086"/>
                    </a:cubicBezTo>
                    <a:cubicBezTo>
                      <a:pt x="759406" y="84844"/>
                      <a:pt x="762972" y="83061"/>
                      <a:pt x="766397" y="82255"/>
                    </a:cubicBezTo>
                    <a:close/>
                    <a:moveTo>
                      <a:pt x="794302" y="54087"/>
                    </a:moveTo>
                    <a:cubicBezTo>
                      <a:pt x="804328" y="54407"/>
                      <a:pt x="811033" y="63825"/>
                      <a:pt x="818505" y="70479"/>
                    </a:cubicBezTo>
                    <a:cubicBezTo>
                      <a:pt x="805402" y="69387"/>
                      <a:pt x="792300" y="68704"/>
                      <a:pt x="783018" y="57239"/>
                    </a:cubicBezTo>
                    <a:cubicBezTo>
                      <a:pt x="787250" y="54885"/>
                      <a:pt x="790960" y="53981"/>
                      <a:pt x="794302" y="54087"/>
                    </a:cubicBezTo>
                    <a:close/>
                    <a:moveTo>
                      <a:pt x="570233" y="324"/>
                    </a:moveTo>
                    <a:cubicBezTo>
                      <a:pt x="629060" y="-2406"/>
                      <a:pt x="688978" y="12471"/>
                      <a:pt x="746303" y="31580"/>
                    </a:cubicBezTo>
                    <a:cubicBezTo>
                      <a:pt x="759679" y="36084"/>
                      <a:pt x="760225" y="47003"/>
                      <a:pt x="763910" y="57785"/>
                    </a:cubicBezTo>
                    <a:cubicBezTo>
                      <a:pt x="749169" y="64337"/>
                      <a:pt x="731153" y="53964"/>
                      <a:pt x="719415" y="68568"/>
                    </a:cubicBezTo>
                    <a:cubicBezTo>
                      <a:pt x="721872" y="79760"/>
                      <a:pt x="734156" y="71161"/>
                      <a:pt x="738933" y="78395"/>
                    </a:cubicBezTo>
                    <a:cubicBezTo>
                      <a:pt x="731835" y="89178"/>
                      <a:pt x="720916" y="80579"/>
                      <a:pt x="712318" y="83582"/>
                    </a:cubicBezTo>
                    <a:cubicBezTo>
                      <a:pt x="700989" y="95866"/>
                      <a:pt x="698396" y="117294"/>
                      <a:pt x="674510" y="116885"/>
                    </a:cubicBezTo>
                    <a:cubicBezTo>
                      <a:pt x="668641" y="116885"/>
                      <a:pt x="657995" y="123846"/>
                      <a:pt x="665229" y="135720"/>
                    </a:cubicBezTo>
                    <a:cubicBezTo>
                      <a:pt x="672600" y="147868"/>
                      <a:pt x="676967" y="163154"/>
                      <a:pt x="695393" y="162472"/>
                    </a:cubicBezTo>
                    <a:cubicBezTo>
                      <a:pt x="731562" y="161107"/>
                      <a:pt x="760771" y="181580"/>
                      <a:pt x="792573" y="193318"/>
                    </a:cubicBezTo>
                    <a:cubicBezTo>
                      <a:pt x="816867" y="202326"/>
                      <a:pt x="833928" y="230443"/>
                      <a:pt x="867777" y="212153"/>
                    </a:cubicBezTo>
                    <a:cubicBezTo>
                      <a:pt x="883474" y="203691"/>
                      <a:pt x="904902" y="211335"/>
                      <a:pt x="906404" y="236994"/>
                    </a:cubicBezTo>
                    <a:cubicBezTo>
                      <a:pt x="907768" y="259651"/>
                      <a:pt x="911317" y="274665"/>
                      <a:pt x="941345" y="277941"/>
                    </a:cubicBezTo>
                    <a:cubicBezTo>
                      <a:pt x="956768" y="279579"/>
                      <a:pt x="967960" y="307286"/>
                      <a:pt x="986386" y="317522"/>
                    </a:cubicBezTo>
                    <a:cubicBezTo>
                      <a:pt x="995940" y="234401"/>
                      <a:pt x="973283" y="183354"/>
                      <a:pt x="910635" y="151007"/>
                    </a:cubicBezTo>
                    <a:cubicBezTo>
                      <a:pt x="921554" y="141453"/>
                      <a:pt x="926604" y="129578"/>
                      <a:pt x="945166" y="145138"/>
                    </a:cubicBezTo>
                    <a:cubicBezTo>
                      <a:pt x="973419" y="168887"/>
                      <a:pt x="998670" y="194819"/>
                      <a:pt x="1023510" y="221844"/>
                    </a:cubicBezTo>
                    <a:cubicBezTo>
                      <a:pt x="1033884" y="233173"/>
                      <a:pt x="1037705" y="254601"/>
                      <a:pt x="1063501" y="246685"/>
                    </a:cubicBezTo>
                    <a:cubicBezTo>
                      <a:pt x="1074148" y="243409"/>
                      <a:pt x="1075922" y="261562"/>
                      <a:pt x="1073192" y="269615"/>
                    </a:cubicBezTo>
                    <a:cubicBezTo>
                      <a:pt x="1055449" y="320798"/>
                      <a:pt x="1108679" y="325712"/>
                      <a:pt x="1128060" y="351917"/>
                    </a:cubicBezTo>
                    <a:cubicBezTo>
                      <a:pt x="1136113" y="362973"/>
                      <a:pt x="1148534" y="345229"/>
                      <a:pt x="1153038" y="334447"/>
                    </a:cubicBezTo>
                    <a:cubicBezTo>
                      <a:pt x="1159862" y="318205"/>
                      <a:pt x="1166277" y="318341"/>
                      <a:pt x="1179789" y="328578"/>
                    </a:cubicBezTo>
                    <a:cubicBezTo>
                      <a:pt x="1212000" y="353282"/>
                      <a:pt x="1227560" y="378259"/>
                      <a:pt x="1221145" y="424256"/>
                    </a:cubicBezTo>
                    <a:cubicBezTo>
                      <a:pt x="1216914" y="457286"/>
                      <a:pt x="1211864" y="483628"/>
                      <a:pt x="1190435" y="508060"/>
                    </a:cubicBezTo>
                    <a:cubicBezTo>
                      <a:pt x="1184020" y="515294"/>
                      <a:pt x="1187296" y="526759"/>
                      <a:pt x="1188388" y="536586"/>
                    </a:cubicBezTo>
                    <a:cubicBezTo>
                      <a:pt x="1189480" y="547095"/>
                      <a:pt x="1192210" y="561290"/>
                      <a:pt x="1176104" y="562109"/>
                    </a:cubicBezTo>
                    <a:cubicBezTo>
                      <a:pt x="1157951" y="563064"/>
                      <a:pt x="1159316" y="546959"/>
                      <a:pt x="1159316" y="535494"/>
                    </a:cubicBezTo>
                    <a:cubicBezTo>
                      <a:pt x="1159453" y="489361"/>
                      <a:pt x="1146623" y="447186"/>
                      <a:pt x="1123829" y="407468"/>
                    </a:cubicBezTo>
                    <a:cubicBezTo>
                      <a:pt x="1109907" y="412245"/>
                      <a:pt x="1114412" y="423437"/>
                      <a:pt x="1118097" y="430807"/>
                    </a:cubicBezTo>
                    <a:cubicBezTo>
                      <a:pt x="1129562" y="453737"/>
                      <a:pt x="1131063" y="478032"/>
                      <a:pt x="1131336" y="502737"/>
                    </a:cubicBezTo>
                    <a:cubicBezTo>
                      <a:pt x="1129835" y="516931"/>
                      <a:pt x="1145531" y="532082"/>
                      <a:pt x="1127105" y="548324"/>
                    </a:cubicBezTo>
                    <a:cubicBezTo>
                      <a:pt x="1123283" y="531672"/>
                      <a:pt x="1119325" y="517614"/>
                      <a:pt x="1123420" y="502600"/>
                    </a:cubicBezTo>
                    <a:cubicBezTo>
                      <a:pt x="1113183" y="476394"/>
                      <a:pt x="1102946" y="450052"/>
                      <a:pt x="1103492" y="421253"/>
                    </a:cubicBezTo>
                    <a:cubicBezTo>
                      <a:pt x="1097624" y="406649"/>
                      <a:pt x="1096532" y="390134"/>
                      <a:pt x="1084930" y="377850"/>
                    </a:cubicBezTo>
                    <a:cubicBezTo>
                      <a:pt x="1073056" y="365430"/>
                      <a:pt x="1068279" y="334993"/>
                      <a:pt x="1045076" y="348505"/>
                    </a:cubicBezTo>
                    <a:cubicBezTo>
                      <a:pt x="1020098" y="363109"/>
                      <a:pt x="1020644" y="402418"/>
                      <a:pt x="1034020" y="425211"/>
                    </a:cubicBezTo>
                    <a:cubicBezTo>
                      <a:pt x="1046031" y="445685"/>
                      <a:pt x="1078106" y="464520"/>
                      <a:pt x="1045076" y="496049"/>
                    </a:cubicBezTo>
                    <a:cubicBezTo>
                      <a:pt x="1039479" y="501508"/>
                      <a:pt x="1031154" y="536586"/>
                      <a:pt x="1059543" y="547232"/>
                    </a:cubicBezTo>
                    <a:cubicBezTo>
                      <a:pt x="1068415" y="550507"/>
                      <a:pt x="1076877" y="559652"/>
                      <a:pt x="1072373" y="566340"/>
                    </a:cubicBezTo>
                    <a:cubicBezTo>
                      <a:pt x="1055858" y="590635"/>
                      <a:pt x="1077969" y="623938"/>
                      <a:pt x="1049853" y="646868"/>
                    </a:cubicBezTo>
                    <a:cubicBezTo>
                      <a:pt x="1037023" y="657378"/>
                      <a:pt x="1047396" y="677168"/>
                      <a:pt x="1059543" y="688224"/>
                    </a:cubicBezTo>
                    <a:cubicBezTo>
                      <a:pt x="1080972" y="707605"/>
                      <a:pt x="1079471" y="722073"/>
                      <a:pt x="1056404" y="739953"/>
                    </a:cubicBezTo>
                    <a:cubicBezTo>
                      <a:pt x="1027059" y="762746"/>
                      <a:pt x="1056541" y="787178"/>
                      <a:pt x="1062819" y="806969"/>
                    </a:cubicBezTo>
                    <a:cubicBezTo>
                      <a:pt x="1074284" y="843138"/>
                      <a:pt x="1059270" y="894048"/>
                      <a:pt x="1022009" y="910699"/>
                    </a:cubicBezTo>
                    <a:cubicBezTo>
                      <a:pt x="1014502" y="890499"/>
                      <a:pt x="1042482" y="871254"/>
                      <a:pt x="1025558" y="853101"/>
                    </a:cubicBezTo>
                    <a:cubicBezTo>
                      <a:pt x="1017778" y="844639"/>
                      <a:pt x="1001945" y="843001"/>
                      <a:pt x="993347" y="832219"/>
                    </a:cubicBezTo>
                    <a:cubicBezTo>
                      <a:pt x="982154" y="849553"/>
                      <a:pt x="953902" y="856923"/>
                      <a:pt x="962091" y="885449"/>
                    </a:cubicBezTo>
                    <a:cubicBezTo>
                      <a:pt x="962227" y="885313"/>
                      <a:pt x="962500" y="885040"/>
                      <a:pt x="962637" y="884767"/>
                    </a:cubicBezTo>
                    <a:lnTo>
                      <a:pt x="962227" y="885859"/>
                    </a:lnTo>
                    <a:cubicBezTo>
                      <a:pt x="972737" y="884494"/>
                      <a:pt x="979561" y="860062"/>
                      <a:pt x="989798" y="875213"/>
                    </a:cubicBezTo>
                    <a:cubicBezTo>
                      <a:pt x="1002082" y="893365"/>
                      <a:pt x="984065" y="905104"/>
                      <a:pt x="969188" y="914112"/>
                    </a:cubicBezTo>
                    <a:cubicBezTo>
                      <a:pt x="952673" y="944822"/>
                      <a:pt x="944757" y="982219"/>
                      <a:pt x="906131" y="996551"/>
                    </a:cubicBezTo>
                    <a:cubicBezTo>
                      <a:pt x="901627" y="998188"/>
                      <a:pt x="896577" y="1006241"/>
                      <a:pt x="896713" y="1011291"/>
                    </a:cubicBezTo>
                    <a:cubicBezTo>
                      <a:pt x="898078" y="1066705"/>
                      <a:pt x="855767" y="1075168"/>
                      <a:pt x="816594" y="1088680"/>
                    </a:cubicBezTo>
                    <a:cubicBezTo>
                      <a:pt x="793801" y="1096460"/>
                      <a:pt x="772918" y="1109972"/>
                      <a:pt x="749988" y="1117206"/>
                    </a:cubicBezTo>
                    <a:cubicBezTo>
                      <a:pt x="688432" y="1136724"/>
                      <a:pt x="624965" y="1144367"/>
                      <a:pt x="560406" y="1140955"/>
                    </a:cubicBezTo>
                    <a:cubicBezTo>
                      <a:pt x="550579" y="1140409"/>
                      <a:pt x="538568" y="1140409"/>
                      <a:pt x="531880" y="1128807"/>
                    </a:cubicBezTo>
                    <a:cubicBezTo>
                      <a:pt x="569824" y="1122529"/>
                      <a:pt x="608314" y="1125941"/>
                      <a:pt x="645165" y="1115568"/>
                    </a:cubicBezTo>
                    <a:cubicBezTo>
                      <a:pt x="644074" y="1110928"/>
                      <a:pt x="644074" y="1108334"/>
                      <a:pt x="642982" y="1106560"/>
                    </a:cubicBezTo>
                    <a:cubicBezTo>
                      <a:pt x="633700" y="1091137"/>
                      <a:pt x="603264" y="1092092"/>
                      <a:pt x="608450" y="1065886"/>
                    </a:cubicBezTo>
                    <a:cubicBezTo>
                      <a:pt x="613227" y="1041728"/>
                      <a:pt x="643937" y="1064795"/>
                      <a:pt x="652399" y="1044458"/>
                    </a:cubicBezTo>
                    <a:cubicBezTo>
                      <a:pt x="655129" y="1043775"/>
                      <a:pt x="656630" y="1041455"/>
                      <a:pt x="654993" y="1039681"/>
                    </a:cubicBezTo>
                    <a:cubicBezTo>
                      <a:pt x="653628" y="1038179"/>
                      <a:pt x="651034" y="1039681"/>
                      <a:pt x="649670" y="1041728"/>
                    </a:cubicBezTo>
                    <a:cubicBezTo>
                      <a:pt x="635338" y="1039817"/>
                      <a:pt x="626740" y="1010745"/>
                      <a:pt x="607358" y="1032856"/>
                    </a:cubicBezTo>
                    <a:cubicBezTo>
                      <a:pt x="601216" y="1023985"/>
                      <a:pt x="574465" y="1026168"/>
                      <a:pt x="594255" y="1003102"/>
                    </a:cubicBezTo>
                    <a:cubicBezTo>
                      <a:pt x="603127" y="992729"/>
                      <a:pt x="595893" y="972665"/>
                      <a:pt x="607358" y="960108"/>
                    </a:cubicBezTo>
                    <a:cubicBezTo>
                      <a:pt x="582927" y="954376"/>
                      <a:pt x="568050" y="922028"/>
                      <a:pt x="548259" y="923939"/>
                    </a:cubicBezTo>
                    <a:cubicBezTo>
                      <a:pt x="522599" y="926532"/>
                      <a:pt x="507449" y="910972"/>
                      <a:pt x="486293" y="904421"/>
                    </a:cubicBezTo>
                    <a:cubicBezTo>
                      <a:pt x="495438" y="941819"/>
                      <a:pt x="488341" y="951509"/>
                      <a:pt x="450943" y="950281"/>
                    </a:cubicBezTo>
                    <a:cubicBezTo>
                      <a:pt x="439341" y="949872"/>
                      <a:pt x="430197" y="954512"/>
                      <a:pt x="419824" y="956150"/>
                    </a:cubicBezTo>
                    <a:cubicBezTo>
                      <a:pt x="394027" y="960108"/>
                      <a:pt x="368504" y="960381"/>
                      <a:pt x="360451" y="927351"/>
                    </a:cubicBezTo>
                    <a:cubicBezTo>
                      <a:pt x="356357" y="911109"/>
                      <a:pt x="342981" y="905240"/>
                      <a:pt x="330151" y="904967"/>
                    </a:cubicBezTo>
                    <a:cubicBezTo>
                      <a:pt x="276921" y="903602"/>
                      <a:pt x="258768" y="864430"/>
                      <a:pt x="231197" y="827851"/>
                    </a:cubicBezTo>
                    <a:cubicBezTo>
                      <a:pt x="192844" y="776941"/>
                      <a:pt x="174691" y="717978"/>
                      <a:pt x="161998" y="661199"/>
                    </a:cubicBezTo>
                    <a:cubicBezTo>
                      <a:pt x="148758" y="602373"/>
                      <a:pt x="124600" y="533856"/>
                      <a:pt x="172234" y="476804"/>
                    </a:cubicBezTo>
                    <a:cubicBezTo>
                      <a:pt x="183699" y="463155"/>
                      <a:pt x="180151" y="449916"/>
                      <a:pt x="181788" y="438860"/>
                    </a:cubicBezTo>
                    <a:cubicBezTo>
                      <a:pt x="189568" y="386176"/>
                      <a:pt x="241161" y="358742"/>
                      <a:pt x="252626" y="308787"/>
                    </a:cubicBezTo>
                    <a:cubicBezTo>
                      <a:pt x="254673" y="300052"/>
                      <a:pt x="267639" y="292954"/>
                      <a:pt x="276784" y="287222"/>
                    </a:cubicBezTo>
                    <a:cubicBezTo>
                      <a:pt x="297121" y="274392"/>
                      <a:pt x="314864" y="264701"/>
                      <a:pt x="317321" y="234128"/>
                    </a:cubicBezTo>
                    <a:cubicBezTo>
                      <a:pt x="319641" y="206011"/>
                      <a:pt x="353354" y="199051"/>
                      <a:pt x="376420" y="194410"/>
                    </a:cubicBezTo>
                    <a:cubicBezTo>
                      <a:pt x="403172" y="189087"/>
                      <a:pt x="424601" y="176803"/>
                      <a:pt x="446848" y="163700"/>
                    </a:cubicBezTo>
                    <a:cubicBezTo>
                      <a:pt x="454901" y="147049"/>
                      <a:pt x="462817" y="156466"/>
                      <a:pt x="470734" y="161380"/>
                    </a:cubicBezTo>
                    <a:cubicBezTo>
                      <a:pt x="472781" y="162062"/>
                      <a:pt x="474692" y="162881"/>
                      <a:pt x="476739" y="163837"/>
                    </a:cubicBezTo>
                    <a:cubicBezTo>
                      <a:pt x="501171" y="135857"/>
                      <a:pt x="536384" y="165748"/>
                      <a:pt x="563955" y="147868"/>
                    </a:cubicBezTo>
                    <a:cubicBezTo>
                      <a:pt x="570916" y="143363"/>
                      <a:pt x="584565" y="142408"/>
                      <a:pt x="594528" y="138723"/>
                    </a:cubicBezTo>
                    <a:cubicBezTo>
                      <a:pt x="606403" y="134355"/>
                      <a:pt x="619506" y="130261"/>
                      <a:pt x="613227" y="111425"/>
                    </a:cubicBezTo>
                    <a:cubicBezTo>
                      <a:pt x="605720" y="88632"/>
                      <a:pt x="594392" y="109514"/>
                      <a:pt x="585930" y="107467"/>
                    </a:cubicBezTo>
                    <a:cubicBezTo>
                      <a:pt x="521780" y="92180"/>
                      <a:pt x="471553" y="137085"/>
                      <a:pt x="413272" y="147595"/>
                    </a:cubicBezTo>
                    <a:cubicBezTo>
                      <a:pt x="383381" y="152918"/>
                      <a:pt x="357858" y="179260"/>
                      <a:pt x="328513" y="191953"/>
                    </a:cubicBezTo>
                    <a:cubicBezTo>
                      <a:pt x="287157" y="209833"/>
                      <a:pt x="259041" y="245184"/>
                      <a:pt x="235565" y="277395"/>
                    </a:cubicBezTo>
                    <a:cubicBezTo>
                      <a:pt x="211543" y="310425"/>
                      <a:pt x="171142" y="333764"/>
                      <a:pt x="163635" y="378942"/>
                    </a:cubicBezTo>
                    <a:cubicBezTo>
                      <a:pt x="162407" y="386858"/>
                      <a:pt x="156675" y="394775"/>
                      <a:pt x="151215" y="401189"/>
                    </a:cubicBezTo>
                    <a:cubicBezTo>
                      <a:pt x="131970" y="423983"/>
                      <a:pt x="106583" y="444047"/>
                      <a:pt x="128285" y="479534"/>
                    </a:cubicBezTo>
                    <a:cubicBezTo>
                      <a:pt x="131561" y="484993"/>
                      <a:pt x="128422" y="498232"/>
                      <a:pt x="123644" y="503965"/>
                    </a:cubicBezTo>
                    <a:cubicBezTo>
                      <a:pt x="80378" y="555012"/>
                      <a:pt x="97302" y="616704"/>
                      <a:pt x="92389" y="674302"/>
                    </a:cubicBezTo>
                    <a:cubicBezTo>
                      <a:pt x="89522" y="706786"/>
                      <a:pt x="100441" y="736677"/>
                      <a:pt x="108494" y="767933"/>
                    </a:cubicBezTo>
                    <a:cubicBezTo>
                      <a:pt x="115728" y="796322"/>
                      <a:pt x="130878" y="822119"/>
                      <a:pt x="134700" y="850099"/>
                    </a:cubicBezTo>
                    <a:cubicBezTo>
                      <a:pt x="145346" y="927760"/>
                      <a:pt x="200624" y="969526"/>
                      <a:pt x="257539" y="1009517"/>
                    </a:cubicBezTo>
                    <a:cubicBezTo>
                      <a:pt x="290023" y="1032447"/>
                      <a:pt x="318413" y="1062201"/>
                      <a:pt x="357312" y="1075304"/>
                    </a:cubicBezTo>
                    <a:cubicBezTo>
                      <a:pt x="390069" y="1086360"/>
                      <a:pt x="405219" y="1106696"/>
                      <a:pt x="392799" y="1142320"/>
                    </a:cubicBezTo>
                    <a:cubicBezTo>
                      <a:pt x="373281" y="1131810"/>
                      <a:pt x="383108" y="1099736"/>
                      <a:pt x="362089" y="1094685"/>
                    </a:cubicBezTo>
                    <a:cubicBezTo>
                      <a:pt x="343117" y="1085268"/>
                      <a:pt x="360315" y="1127716"/>
                      <a:pt x="336566" y="1106833"/>
                    </a:cubicBezTo>
                    <a:cubicBezTo>
                      <a:pt x="313090" y="1110382"/>
                      <a:pt x="303399" y="1097688"/>
                      <a:pt x="300533" y="1076669"/>
                    </a:cubicBezTo>
                    <a:cubicBezTo>
                      <a:pt x="278558" y="1085950"/>
                      <a:pt x="264227" y="1079945"/>
                      <a:pt x="247576" y="1061109"/>
                    </a:cubicBezTo>
                    <a:cubicBezTo>
                      <a:pt x="229013" y="1040090"/>
                      <a:pt x="212498" y="1015795"/>
                      <a:pt x="176192" y="1011701"/>
                    </a:cubicBezTo>
                    <a:cubicBezTo>
                      <a:pt x="160087" y="1009790"/>
                      <a:pt x="150806" y="970345"/>
                      <a:pt x="129240" y="955468"/>
                    </a:cubicBezTo>
                    <a:cubicBezTo>
                      <a:pt x="110678" y="942501"/>
                      <a:pt x="117366" y="916978"/>
                      <a:pt x="101670" y="902783"/>
                    </a:cubicBezTo>
                    <a:cubicBezTo>
                      <a:pt x="100032" y="901282"/>
                      <a:pt x="102216" y="895959"/>
                      <a:pt x="100714" y="893775"/>
                    </a:cubicBezTo>
                    <a:cubicBezTo>
                      <a:pt x="93344" y="883129"/>
                      <a:pt x="59495" y="886541"/>
                      <a:pt x="82835" y="859653"/>
                    </a:cubicBezTo>
                    <a:cubicBezTo>
                      <a:pt x="54581" y="859107"/>
                      <a:pt x="70687" y="829762"/>
                      <a:pt x="65773" y="827305"/>
                    </a:cubicBezTo>
                    <a:cubicBezTo>
                      <a:pt x="40250" y="814202"/>
                      <a:pt x="55946" y="791136"/>
                      <a:pt x="48712" y="774757"/>
                    </a:cubicBezTo>
                    <a:cubicBezTo>
                      <a:pt x="25919" y="722892"/>
                      <a:pt x="15136" y="668297"/>
                      <a:pt x="5173" y="612746"/>
                    </a:cubicBezTo>
                    <a:cubicBezTo>
                      <a:pt x="-1515" y="575621"/>
                      <a:pt x="-1788" y="540134"/>
                      <a:pt x="4763" y="503829"/>
                    </a:cubicBezTo>
                    <a:cubicBezTo>
                      <a:pt x="11315" y="468205"/>
                      <a:pt x="17320" y="432036"/>
                      <a:pt x="24145" y="397095"/>
                    </a:cubicBezTo>
                    <a:cubicBezTo>
                      <a:pt x="31242" y="360925"/>
                      <a:pt x="62361" y="329260"/>
                      <a:pt x="83790" y="296094"/>
                    </a:cubicBezTo>
                    <a:cubicBezTo>
                      <a:pt x="99896" y="270980"/>
                      <a:pt x="117366" y="246139"/>
                      <a:pt x="124327" y="217067"/>
                    </a:cubicBezTo>
                    <a:cubicBezTo>
                      <a:pt x="129240" y="196184"/>
                      <a:pt x="152170" y="180625"/>
                      <a:pt x="159404" y="177622"/>
                    </a:cubicBezTo>
                    <a:cubicBezTo>
                      <a:pt x="196529" y="161653"/>
                      <a:pt x="196802" y="101598"/>
                      <a:pt x="249759" y="105420"/>
                    </a:cubicBezTo>
                    <a:cubicBezTo>
                      <a:pt x="257266" y="105966"/>
                      <a:pt x="294664" y="102826"/>
                      <a:pt x="286748" y="70206"/>
                    </a:cubicBezTo>
                    <a:cubicBezTo>
                      <a:pt x="315956" y="74028"/>
                      <a:pt x="330833" y="47139"/>
                      <a:pt x="354446" y="38404"/>
                    </a:cubicBezTo>
                    <a:cubicBezTo>
                      <a:pt x="424055" y="12471"/>
                      <a:pt x="497758" y="3736"/>
                      <a:pt x="570233" y="32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9CFD4">
                      <a:alpha val="20000"/>
                    </a:srgbClr>
                  </a:gs>
                  <a:gs pos="80000">
                    <a:srgbClr val="556370">
                      <a:alpha val="40000"/>
                    </a:srgbClr>
                  </a:gs>
                </a:gsLst>
                <a:lin ang="8100000" scaled="1"/>
                <a:tileRect/>
              </a:gradFill>
              <a:ln w="1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endParaRPr>
              </a:p>
            </p:txBody>
          </p:sp>
          <p:sp>
            <p:nvSpPr>
              <p:cNvPr id="98" name="标题 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855997" y="374280"/>
                <a:ext cx="560301" cy="550157"/>
              </a:xfrm>
              <a:prstGeom prst="rect">
                <a:avLst/>
              </a:prstGeom>
            </p:spPr>
            <p:txBody>
              <a:bodyPr vert="horz" lIns="0" tIns="0" rIns="0" bIns="72000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7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56370"/>
                    </a:solidFill>
                    <a:effectLst/>
                    <a:uLnTx/>
                    <a:uFillTx/>
                    <a:latin typeface="Times New Roman" panose="02020603050405020304"/>
                    <a:ea typeface="汉仪书宋二简" panose="02010600000101010101" charset="-122"/>
                    <a:cs typeface="宋体" panose="02010600030101010101" pitchFamily="2" charset="-122"/>
                    <a:sym typeface="Times New Roman" panose="02020603050405020304"/>
                  </a:rPr>
                  <a:t>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</p:grpSp>
        <p:sp>
          <p:nvSpPr>
            <p:cNvPr id="95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7691770" y="373087"/>
              <a:ext cx="3525205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7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项目</a:t>
              </a:r>
              <a:r>
                <a:rPr kumimoji="0" lang="zh-CN" altLang="en-US" sz="32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370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总结</a:t>
              </a:r>
              <a:endParaRPr kumimoji="0" lang="zh-CN" altLang="en-US" sz="3200" b="0" i="0" u="none" strike="noStrike" kern="1200" cap="none" spc="200" normalizeH="0" baseline="0" noProof="0" dirty="0">
                <a:ln>
                  <a:noFill/>
                </a:ln>
                <a:solidFill>
                  <a:srgbClr val="556370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cxnSp>
        <p:nvCxnSpPr>
          <p:cNvPr id="57" name="直接连接符 56"/>
          <p:cNvCxnSpPr/>
          <p:nvPr>
            <p:custDataLst>
              <p:tags r:id="rId17"/>
            </p:custDataLst>
          </p:nvPr>
        </p:nvCxnSpPr>
        <p:spPr>
          <a:xfrm>
            <a:off x="6819015" y="1664869"/>
            <a:ext cx="4642884" cy="0"/>
          </a:xfrm>
          <a:prstGeom prst="line">
            <a:avLst/>
          </a:prstGeom>
          <a:ln>
            <a:solidFill>
              <a:srgbClr val="556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>
            <p:custDataLst>
              <p:tags r:id="rId18"/>
            </p:custDataLst>
          </p:nvPr>
        </p:nvCxnSpPr>
        <p:spPr>
          <a:xfrm>
            <a:off x="6819015" y="2840955"/>
            <a:ext cx="4642884" cy="0"/>
          </a:xfrm>
          <a:prstGeom prst="line">
            <a:avLst/>
          </a:prstGeom>
          <a:ln>
            <a:solidFill>
              <a:srgbClr val="556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>
            <p:custDataLst>
              <p:tags r:id="rId19"/>
            </p:custDataLst>
          </p:nvPr>
        </p:nvCxnSpPr>
        <p:spPr>
          <a:xfrm>
            <a:off x="6819015" y="4017041"/>
            <a:ext cx="4642884" cy="0"/>
          </a:xfrm>
          <a:prstGeom prst="line">
            <a:avLst/>
          </a:prstGeom>
          <a:ln>
            <a:solidFill>
              <a:srgbClr val="556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907543" y="410584"/>
            <a:ext cx="1887544" cy="2478505"/>
            <a:chOff x="827623" y="104858"/>
            <a:chExt cx="1887544" cy="2478505"/>
          </a:xfrm>
        </p:grpSpPr>
        <p:sp>
          <p:nvSpPr>
            <p:cNvPr id="18" name="文本框 17"/>
            <p:cNvSpPr txBox="1"/>
            <p:nvPr/>
          </p:nvSpPr>
          <p:spPr>
            <a:xfrm>
              <a:off x="827623" y="104858"/>
              <a:ext cx="1479732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9CFD4"/>
                      </a:gs>
                      <a:gs pos="82000">
                        <a:srgbClr val="556370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目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5435" y="367372"/>
              <a:ext cx="1479732" cy="2215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9CFD4"/>
                      </a:gs>
                      <a:gs pos="82000">
                        <a:srgbClr val="556370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录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sp>
        <p:nvSpPr>
          <p:cNvPr id="49" name="TextBox 9"/>
          <p:cNvSpPr txBox="1"/>
          <p:nvPr/>
        </p:nvSpPr>
        <p:spPr>
          <a:xfrm>
            <a:off x="311718" y="0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4096780" y="0"/>
            <a:ext cx="3986248" cy="6858000"/>
            <a:chOff x="4096780" y="0"/>
            <a:chExt cx="3986248" cy="6858000"/>
          </a:xfrm>
        </p:grpSpPr>
        <p:sp>
          <p:nvSpPr>
            <p:cNvPr id="3" name="矩形 2"/>
            <p:cNvSpPr/>
            <p:nvPr/>
          </p:nvSpPr>
          <p:spPr>
            <a:xfrm>
              <a:off x="4108972" y="0"/>
              <a:ext cx="3974056" cy="6858000"/>
            </a:xfrm>
            <a:prstGeom prst="rect">
              <a:avLst/>
            </a:prstGeom>
            <a:solidFill>
              <a:srgbClr val="E1E5E8"/>
            </a:solidFill>
            <a:ln>
              <a:noFill/>
            </a:ln>
            <a:effectLst>
              <a:outerShdw blurRad="381000" dir="5400000" algn="t" rotWithShape="0">
                <a:srgbClr val="54637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096780" y="0"/>
              <a:ext cx="3974056" cy="6858000"/>
              <a:chOff x="4096780" y="0"/>
              <a:chExt cx="3974056" cy="68580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096780" y="0"/>
                <a:ext cx="0" cy="6858000"/>
              </a:xfrm>
              <a:prstGeom prst="line">
                <a:avLst/>
              </a:prstGeom>
              <a:ln>
                <a:solidFill>
                  <a:srgbClr val="54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8070836" y="0"/>
                <a:ext cx="0" cy="6858000"/>
              </a:xfrm>
              <a:prstGeom prst="line">
                <a:avLst/>
              </a:prstGeom>
              <a:ln>
                <a:solidFill>
                  <a:srgbClr val="54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本框 32"/>
          <p:cNvSpPr txBox="1"/>
          <p:nvPr/>
        </p:nvSpPr>
        <p:spPr>
          <a:xfrm>
            <a:off x="4200295" y="2880717"/>
            <a:ext cx="3791411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项目背景</a:t>
            </a:r>
            <a:endParaRPr kumimoji="0" lang="zh-CN" altLang="en-US" sz="60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1" t="13983" r="60723" b="41314"/>
          <a:stretch>
            <a:fillRect/>
          </a:stretch>
        </p:blipFill>
        <p:spPr>
          <a:xfrm flipH="1">
            <a:off x="830358" y="887014"/>
            <a:ext cx="2538951" cy="2541986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76" name="组合 75"/>
          <p:cNvGrpSpPr/>
          <p:nvPr/>
        </p:nvGrpSpPr>
        <p:grpSpPr>
          <a:xfrm>
            <a:off x="3963574" y="4045101"/>
            <a:ext cx="4264855" cy="725158"/>
            <a:chOff x="3844639" y="2591139"/>
            <a:chExt cx="4503133" cy="765672"/>
          </a:xfrm>
        </p:grpSpPr>
        <p:grpSp>
          <p:nvGrpSpPr>
            <p:cNvPr id="44" name="组合 43"/>
            <p:cNvGrpSpPr/>
            <p:nvPr/>
          </p:nvGrpSpPr>
          <p:grpSpPr>
            <a:xfrm>
              <a:off x="3909234" y="2644119"/>
              <a:ext cx="4325110" cy="652528"/>
              <a:chOff x="3874009" y="1517905"/>
              <a:chExt cx="4325110" cy="561173"/>
            </a:xfrm>
          </p:grpSpPr>
          <p:pic>
            <p:nvPicPr>
              <p:cNvPr id="36" name="图片 35" descr="背景图案&#10;&#10;中度可信度描述已自动生成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874009" y="1517905"/>
                <a:ext cx="4325110" cy="561173"/>
              </a:xfrm>
              <a:prstGeom prst="roundRect">
                <a:avLst>
                  <a:gd name="adj" fmla="val 50000"/>
                </a:avLst>
              </a:prstGeom>
              <a:ln w="6350">
                <a:noFill/>
              </a:ln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4139413" y="1672791"/>
                <a:ext cx="3842727" cy="251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44000" tIns="0" rIns="0" bIns="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</p:grpSp>
        <p:sp>
          <p:nvSpPr>
            <p:cNvPr id="75" name="任意多边形: 形状 74"/>
            <p:cNvSpPr/>
            <p:nvPr/>
          </p:nvSpPr>
          <p:spPr>
            <a:xfrm>
              <a:off x="3844639" y="2591139"/>
              <a:ext cx="4503133" cy="765672"/>
            </a:xfrm>
            <a:custGeom>
              <a:avLst/>
              <a:gdLst>
                <a:gd name="connsiteX0" fmla="*/ 4223560 w 4503133"/>
                <a:gd name="connsiteY0" fmla="*/ 178761 h 765672"/>
                <a:gd name="connsiteX1" fmla="*/ 4223575 w 4503133"/>
                <a:gd name="connsiteY1" fmla="*/ 178761 h 765672"/>
                <a:gd name="connsiteX2" fmla="*/ 4331616 w 4503133"/>
                <a:gd name="connsiteY2" fmla="*/ 233623 h 765672"/>
                <a:gd name="connsiteX3" fmla="*/ 4389705 w 4503133"/>
                <a:gd name="connsiteY3" fmla="*/ 371606 h 765672"/>
                <a:gd name="connsiteX4" fmla="*/ 4331616 w 4503133"/>
                <a:gd name="connsiteY4" fmla="*/ 509573 h 765672"/>
                <a:gd name="connsiteX5" fmla="*/ 4223590 w 4503133"/>
                <a:gd name="connsiteY5" fmla="*/ 564450 h 765672"/>
                <a:gd name="connsiteX6" fmla="*/ 4223590 w 4503133"/>
                <a:gd name="connsiteY6" fmla="*/ 380188 h 765672"/>
                <a:gd name="connsiteX7" fmla="*/ 4349644 w 4503133"/>
                <a:gd name="connsiteY7" fmla="*/ 380188 h 765672"/>
                <a:gd name="connsiteX8" fmla="*/ 4305209 w 4503133"/>
                <a:gd name="connsiteY8" fmla="*/ 477770 h 765672"/>
                <a:gd name="connsiteX9" fmla="*/ 4263455 w 4503133"/>
                <a:gd name="connsiteY9" fmla="*/ 507106 h 765672"/>
                <a:gd name="connsiteX10" fmla="*/ 4263455 w 4503133"/>
                <a:gd name="connsiteY10" fmla="*/ 491811 h 765672"/>
                <a:gd name="connsiteX11" fmla="*/ 4264392 w 4503133"/>
                <a:gd name="connsiteY11" fmla="*/ 491299 h 765672"/>
                <a:gd name="connsiteX12" fmla="*/ 4263470 w 4503133"/>
                <a:gd name="connsiteY12" fmla="*/ 491299 h 765672"/>
                <a:gd name="connsiteX13" fmla="*/ 4263470 w 4503133"/>
                <a:gd name="connsiteY13" fmla="*/ 421593 h 765672"/>
                <a:gd name="connsiteX14" fmla="*/ 4298877 w 4503133"/>
                <a:gd name="connsiteY14" fmla="*/ 421593 h 765672"/>
                <a:gd name="connsiteX15" fmla="*/ 4298877 w 4503133"/>
                <a:gd name="connsiteY15" fmla="*/ 435196 h 765672"/>
                <a:gd name="connsiteX16" fmla="*/ 4277237 w 4503133"/>
                <a:gd name="connsiteY16" fmla="*/ 435196 h 765672"/>
                <a:gd name="connsiteX17" fmla="*/ 4277237 w 4503133"/>
                <a:gd name="connsiteY17" fmla="*/ 483346 h 765672"/>
                <a:gd name="connsiteX18" fmla="*/ 4295484 w 4503133"/>
                <a:gd name="connsiteY18" fmla="*/ 468167 h 765672"/>
                <a:gd name="connsiteX19" fmla="*/ 4334306 w 4503133"/>
                <a:gd name="connsiteY19" fmla="*/ 393775 h 765672"/>
                <a:gd name="connsiteX20" fmla="*/ 4237327 w 4503133"/>
                <a:gd name="connsiteY20" fmla="*/ 393775 h 765672"/>
                <a:gd name="connsiteX21" fmla="*/ 4237327 w 4503133"/>
                <a:gd name="connsiteY21" fmla="*/ 547695 h 765672"/>
                <a:gd name="connsiteX22" fmla="*/ 4321884 w 4503133"/>
                <a:gd name="connsiteY22" fmla="*/ 499955 h 765672"/>
                <a:gd name="connsiteX23" fmla="*/ 4375924 w 4503133"/>
                <a:gd name="connsiteY23" fmla="*/ 371591 h 765672"/>
                <a:gd name="connsiteX24" fmla="*/ 4321884 w 4503133"/>
                <a:gd name="connsiteY24" fmla="*/ 243228 h 765672"/>
                <a:gd name="connsiteX25" fmla="*/ 4237327 w 4503133"/>
                <a:gd name="connsiteY25" fmla="*/ 195472 h 765672"/>
                <a:gd name="connsiteX26" fmla="*/ 4237327 w 4503133"/>
                <a:gd name="connsiteY26" fmla="*/ 349392 h 765672"/>
                <a:gd name="connsiteX27" fmla="*/ 4334306 w 4503133"/>
                <a:gd name="connsiteY27" fmla="*/ 349392 h 765672"/>
                <a:gd name="connsiteX28" fmla="*/ 4295476 w 4503133"/>
                <a:gd name="connsiteY28" fmla="*/ 275015 h 765672"/>
                <a:gd name="connsiteX29" fmla="*/ 4277222 w 4503133"/>
                <a:gd name="connsiteY29" fmla="*/ 259822 h 765672"/>
                <a:gd name="connsiteX30" fmla="*/ 4277222 w 4503133"/>
                <a:gd name="connsiteY30" fmla="*/ 305840 h 765672"/>
                <a:gd name="connsiteX31" fmla="*/ 4298877 w 4503133"/>
                <a:gd name="connsiteY31" fmla="*/ 305840 h 765672"/>
                <a:gd name="connsiteX32" fmla="*/ 4298877 w 4503133"/>
                <a:gd name="connsiteY32" fmla="*/ 319428 h 765672"/>
                <a:gd name="connsiteX33" fmla="*/ 4263470 w 4503133"/>
                <a:gd name="connsiteY33" fmla="*/ 319428 h 765672"/>
                <a:gd name="connsiteX34" fmla="*/ 4263470 w 4503133"/>
                <a:gd name="connsiteY34" fmla="*/ 236075 h 765672"/>
                <a:gd name="connsiteX35" fmla="*/ 4305209 w 4503133"/>
                <a:gd name="connsiteY35" fmla="*/ 265397 h 765672"/>
                <a:gd name="connsiteX36" fmla="*/ 4349644 w 4503133"/>
                <a:gd name="connsiteY36" fmla="*/ 362995 h 765672"/>
                <a:gd name="connsiteX37" fmla="*/ 4223560 w 4503133"/>
                <a:gd name="connsiteY37" fmla="*/ 362995 h 765672"/>
                <a:gd name="connsiteX38" fmla="*/ 281138 w 4503133"/>
                <a:gd name="connsiteY38" fmla="*/ 178761 h 765672"/>
                <a:gd name="connsiteX39" fmla="*/ 281138 w 4503133"/>
                <a:gd name="connsiteY39" fmla="*/ 362995 h 765672"/>
                <a:gd name="connsiteX40" fmla="*/ 154321 w 4503133"/>
                <a:gd name="connsiteY40" fmla="*/ 362995 h 765672"/>
                <a:gd name="connsiteX41" fmla="*/ 199021 w 4503133"/>
                <a:gd name="connsiteY41" fmla="*/ 265397 h 765672"/>
                <a:gd name="connsiteX42" fmla="*/ 240992 w 4503133"/>
                <a:gd name="connsiteY42" fmla="*/ 236075 h 765672"/>
                <a:gd name="connsiteX43" fmla="*/ 240992 w 4503133"/>
                <a:gd name="connsiteY43" fmla="*/ 319428 h 765672"/>
                <a:gd name="connsiteX44" fmla="*/ 205401 w 4503133"/>
                <a:gd name="connsiteY44" fmla="*/ 319428 h 765672"/>
                <a:gd name="connsiteX45" fmla="*/ 205401 w 4503133"/>
                <a:gd name="connsiteY45" fmla="*/ 305840 h 765672"/>
                <a:gd name="connsiteX46" fmla="*/ 227153 w 4503133"/>
                <a:gd name="connsiteY46" fmla="*/ 305840 h 765672"/>
                <a:gd name="connsiteX47" fmla="*/ 227153 w 4503133"/>
                <a:gd name="connsiteY47" fmla="*/ 259822 h 765672"/>
                <a:gd name="connsiteX48" fmla="*/ 208817 w 4503133"/>
                <a:gd name="connsiteY48" fmla="*/ 275015 h 765672"/>
                <a:gd name="connsiteX49" fmla="*/ 169766 w 4503133"/>
                <a:gd name="connsiteY49" fmla="*/ 349392 h 765672"/>
                <a:gd name="connsiteX50" fmla="*/ 267298 w 4503133"/>
                <a:gd name="connsiteY50" fmla="*/ 349392 h 765672"/>
                <a:gd name="connsiteX51" fmla="*/ 267298 w 4503133"/>
                <a:gd name="connsiteY51" fmla="*/ 195472 h 765672"/>
                <a:gd name="connsiteX52" fmla="*/ 182262 w 4503133"/>
                <a:gd name="connsiteY52" fmla="*/ 243228 h 765672"/>
                <a:gd name="connsiteX53" fmla="*/ 127912 w 4503133"/>
                <a:gd name="connsiteY53" fmla="*/ 371591 h 765672"/>
                <a:gd name="connsiteX54" fmla="*/ 182262 w 4503133"/>
                <a:gd name="connsiteY54" fmla="*/ 499955 h 765672"/>
                <a:gd name="connsiteX55" fmla="*/ 267284 w 4503133"/>
                <a:gd name="connsiteY55" fmla="*/ 547695 h 765672"/>
                <a:gd name="connsiteX56" fmla="*/ 267284 w 4503133"/>
                <a:gd name="connsiteY56" fmla="*/ 393775 h 765672"/>
                <a:gd name="connsiteX57" fmla="*/ 169766 w 4503133"/>
                <a:gd name="connsiteY57" fmla="*/ 393775 h 765672"/>
                <a:gd name="connsiteX58" fmla="*/ 208817 w 4503133"/>
                <a:gd name="connsiteY58" fmla="*/ 468167 h 765672"/>
                <a:gd name="connsiteX59" fmla="*/ 227153 w 4503133"/>
                <a:gd name="connsiteY59" fmla="*/ 483346 h 765672"/>
                <a:gd name="connsiteX60" fmla="*/ 227153 w 4503133"/>
                <a:gd name="connsiteY60" fmla="*/ 435196 h 765672"/>
                <a:gd name="connsiteX61" fmla="*/ 205401 w 4503133"/>
                <a:gd name="connsiteY61" fmla="*/ 435196 h 765672"/>
                <a:gd name="connsiteX62" fmla="*/ 205401 w 4503133"/>
                <a:gd name="connsiteY62" fmla="*/ 421593 h 765672"/>
                <a:gd name="connsiteX63" fmla="*/ 240977 w 4503133"/>
                <a:gd name="connsiteY63" fmla="*/ 421593 h 765672"/>
                <a:gd name="connsiteX64" fmla="*/ 240977 w 4503133"/>
                <a:gd name="connsiteY64" fmla="*/ 491299 h 765672"/>
                <a:gd name="connsiteX65" fmla="*/ 240057 w 4503133"/>
                <a:gd name="connsiteY65" fmla="*/ 491299 h 765672"/>
                <a:gd name="connsiteX66" fmla="*/ 240977 w 4503133"/>
                <a:gd name="connsiteY66" fmla="*/ 491811 h 765672"/>
                <a:gd name="connsiteX67" fmla="*/ 240977 w 4503133"/>
                <a:gd name="connsiteY67" fmla="*/ 507106 h 765672"/>
                <a:gd name="connsiteX68" fmla="*/ 199007 w 4503133"/>
                <a:gd name="connsiteY68" fmla="*/ 477770 h 765672"/>
                <a:gd name="connsiteX69" fmla="*/ 154306 w 4503133"/>
                <a:gd name="connsiteY69" fmla="*/ 380188 h 765672"/>
                <a:gd name="connsiteX70" fmla="*/ 281138 w 4503133"/>
                <a:gd name="connsiteY70" fmla="*/ 380188 h 765672"/>
                <a:gd name="connsiteX71" fmla="*/ 281138 w 4503133"/>
                <a:gd name="connsiteY71" fmla="*/ 564450 h 765672"/>
                <a:gd name="connsiteX72" fmla="*/ 172481 w 4503133"/>
                <a:gd name="connsiteY72" fmla="*/ 509573 h 765672"/>
                <a:gd name="connsiteX73" fmla="*/ 114058 w 4503133"/>
                <a:gd name="connsiteY73" fmla="*/ 371606 h 765672"/>
                <a:gd name="connsiteX74" fmla="*/ 172481 w 4503133"/>
                <a:gd name="connsiteY74" fmla="*/ 233623 h 765672"/>
                <a:gd name="connsiteX75" fmla="*/ 281138 w 4503133"/>
                <a:gd name="connsiteY75" fmla="*/ 178761 h 765672"/>
                <a:gd name="connsiteX76" fmla="*/ 4068136 w 4503133"/>
                <a:gd name="connsiteY76" fmla="*/ 70456 h 765672"/>
                <a:gd name="connsiteX77" fmla="*/ 201737 w 4503133"/>
                <a:gd name="connsiteY77" fmla="*/ 72771 h 765672"/>
                <a:gd name="connsiteX78" fmla="*/ 201737 w 4503133"/>
                <a:gd name="connsiteY78" fmla="*/ 139222 h 765672"/>
                <a:gd name="connsiteX79" fmla="*/ 148132 w 4503133"/>
                <a:gd name="connsiteY79" fmla="*/ 139222 h 765672"/>
                <a:gd name="connsiteX80" fmla="*/ 148132 w 4503133"/>
                <a:gd name="connsiteY80" fmla="*/ 179943 h 765672"/>
                <a:gd name="connsiteX81" fmla="*/ 121942 w 4503133"/>
                <a:gd name="connsiteY81" fmla="*/ 204345 h 765672"/>
                <a:gd name="connsiteX82" fmla="*/ 55665 w 4503133"/>
                <a:gd name="connsiteY82" fmla="*/ 381151 h 765672"/>
                <a:gd name="connsiteX83" fmla="*/ 121957 w 4503133"/>
                <a:gd name="connsiteY83" fmla="*/ 557940 h 765672"/>
                <a:gd name="connsiteX84" fmla="*/ 148132 w 4503133"/>
                <a:gd name="connsiteY84" fmla="*/ 582343 h 765672"/>
                <a:gd name="connsiteX85" fmla="*/ 148132 w 4503133"/>
                <a:gd name="connsiteY85" fmla="*/ 623064 h 765672"/>
                <a:gd name="connsiteX86" fmla="*/ 201737 w 4503133"/>
                <a:gd name="connsiteY86" fmla="*/ 623064 h 765672"/>
                <a:gd name="connsiteX87" fmla="*/ 201737 w 4503133"/>
                <a:gd name="connsiteY87" fmla="*/ 689486 h 765672"/>
                <a:gd name="connsiteX88" fmla="*/ 4065763 w 4503133"/>
                <a:gd name="connsiteY88" fmla="*/ 689254 h 765672"/>
                <a:gd name="connsiteX89" fmla="*/ 4065763 w 4503133"/>
                <a:gd name="connsiteY89" fmla="*/ 689252 h 765672"/>
                <a:gd name="connsiteX90" fmla="*/ 4067132 w 4503133"/>
                <a:gd name="connsiteY90" fmla="*/ 689254 h 765672"/>
                <a:gd name="connsiteX91" fmla="*/ 4102145 w 4503133"/>
                <a:gd name="connsiteY91" fmla="*/ 689252 h 765672"/>
                <a:gd name="connsiteX92" fmla="*/ 4102145 w 4503133"/>
                <a:gd name="connsiteY92" fmla="*/ 689308 h 765672"/>
                <a:gd name="connsiteX93" fmla="*/ 4218293 w 4503133"/>
                <a:gd name="connsiteY93" fmla="*/ 689486 h 765672"/>
                <a:gd name="connsiteX94" fmla="*/ 4218293 w 4503133"/>
                <a:gd name="connsiteY94" fmla="*/ 623064 h 765672"/>
                <a:gd name="connsiteX95" fmla="*/ 4296186 w 4503133"/>
                <a:gd name="connsiteY95" fmla="*/ 623064 h 765672"/>
                <a:gd name="connsiteX96" fmla="*/ 4296186 w 4503133"/>
                <a:gd name="connsiteY96" fmla="*/ 582343 h 765672"/>
                <a:gd name="connsiteX97" fmla="*/ 4334230 w 4503133"/>
                <a:gd name="connsiteY97" fmla="*/ 557940 h 765672"/>
                <a:gd name="connsiteX98" fmla="*/ 4430552 w 4503133"/>
                <a:gd name="connsiteY98" fmla="*/ 381135 h 765672"/>
                <a:gd name="connsiteX99" fmla="*/ 4334245 w 4503133"/>
                <a:gd name="connsiteY99" fmla="*/ 204331 h 765672"/>
                <a:gd name="connsiteX100" fmla="*/ 4296186 w 4503133"/>
                <a:gd name="connsiteY100" fmla="*/ 179928 h 765672"/>
                <a:gd name="connsiteX101" fmla="*/ 4296186 w 4503133"/>
                <a:gd name="connsiteY101" fmla="*/ 139208 h 765672"/>
                <a:gd name="connsiteX102" fmla="*/ 4218293 w 4503133"/>
                <a:gd name="connsiteY102" fmla="*/ 139208 h 765672"/>
                <a:gd name="connsiteX103" fmla="*/ 4218293 w 4503133"/>
                <a:gd name="connsiteY103" fmla="*/ 72771 h 765672"/>
                <a:gd name="connsiteX104" fmla="*/ 4066844 w 4503133"/>
                <a:gd name="connsiteY104" fmla="*/ 52980 h 765672"/>
                <a:gd name="connsiteX105" fmla="*/ 4068273 w 4503133"/>
                <a:gd name="connsiteY105" fmla="*/ 53000 h 765672"/>
                <a:gd name="connsiteX106" fmla="*/ 4101397 w 4503133"/>
                <a:gd name="connsiteY106" fmla="*/ 52980 h 765672"/>
                <a:gd name="connsiteX107" fmla="*/ 4101397 w 4503133"/>
                <a:gd name="connsiteY107" fmla="*/ 53452 h 765672"/>
                <a:gd name="connsiteX108" fmla="*/ 4235573 w 4503133"/>
                <a:gd name="connsiteY108" fmla="*/ 55286 h 765672"/>
                <a:gd name="connsiteX109" fmla="*/ 4235573 w 4503133"/>
                <a:gd name="connsiteY109" fmla="*/ 121723 h 765672"/>
                <a:gd name="connsiteX110" fmla="*/ 4313474 w 4503133"/>
                <a:gd name="connsiteY110" fmla="*/ 121723 h 765672"/>
                <a:gd name="connsiteX111" fmla="*/ 4313474 w 4503133"/>
                <a:gd name="connsiteY111" fmla="*/ 170324 h 765672"/>
                <a:gd name="connsiteX112" fmla="*/ 4343501 w 4503133"/>
                <a:gd name="connsiteY112" fmla="*/ 189575 h 765672"/>
                <a:gd name="connsiteX113" fmla="*/ 4447840 w 4503133"/>
                <a:gd name="connsiteY113" fmla="*/ 381135 h 765672"/>
                <a:gd name="connsiteX114" fmla="*/ 4343486 w 4503133"/>
                <a:gd name="connsiteY114" fmla="*/ 572696 h 765672"/>
                <a:gd name="connsiteX115" fmla="*/ 4313474 w 4503133"/>
                <a:gd name="connsiteY115" fmla="*/ 591947 h 765672"/>
                <a:gd name="connsiteX116" fmla="*/ 4313474 w 4503133"/>
                <a:gd name="connsiteY116" fmla="*/ 640534 h 765672"/>
                <a:gd name="connsiteX117" fmla="*/ 4313474 w 4503133"/>
                <a:gd name="connsiteY117" fmla="*/ 640548 h 765672"/>
                <a:gd name="connsiteX118" fmla="*/ 4235573 w 4503133"/>
                <a:gd name="connsiteY118" fmla="*/ 640548 h 765672"/>
                <a:gd name="connsiteX119" fmla="*/ 4235573 w 4503133"/>
                <a:gd name="connsiteY119" fmla="*/ 706971 h 765672"/>
                <a:gd name="connsiteX120" fmla="*/ 4067277 w 4503133"/>
                <a:gd name="connsiteY120" fmla="*/ 706725 h 765672"/>
                <a:gd name="connsiteX121" fmla="*/ 189839 w 4503133"/>
                <a:gd name="connsiteY121" fmla="*/ 706971 h 765672"/>
                <a:gd name="connsiteX122" fmla="*/ 189839 w 4503133"/>
                <a:gd name="connsiteY122" fmla="*/ 640548 h 765672"/>
                <a:gd name="connsiteX123" fmla="*/ 136249 w 4503133"/>
                <a:gd name="connsiteY123" fmla="*/ 640548 h 765672"/>
                <a:gd name="connsiteX124" fmla="*/ 136249 w 4503133"/>
                <a:gd name="connsiteY124" fmla="*/ 591962 h 765672"/>
                <a:gd name="connsiteX125" fmla="*/ 115592 w 4503133"/>
                <a:gd name="connsiteY125" fmla="*/ 572711 h 765672"/>
                <a:gd name="connsiteX126" fmla="*/ 43767 w 4503133"/>
                <a:gd name="connsiteY126" fmla="*/ 381151 h 765672"/>
                <a:gd name="connsiteX127" fmla="*/ 115577 w 4503133"/>
                <a:gd name="connsiteY127" fmla="*/ 189575 h 765672"/>
                <a:gd name="connsiteX128" fmla="*/ 136249 w 4503133"/>
                <a:gd name="connsiteY128" fmla="*/ 170324 h 765672"/>
                <a:gd name="connsiteX129" fmla="*/ 136249 w 4503133"/>
                <a:gd name="connsiteY129" fmla="*/ 121723 h 765672"/>
                <a:gd name="connsiteX130" fmla="*/ 189839 w 4503133"/>
                <a:gd name="connsiteY130" fmla="*/ 121723 h 765672"/>
                <a:gd name="connsiteX131" fmla="*/ 189839 w 4503133"/>
                <a:gd name="connsiteY131" fmla="*/ 55286 h 765672"/>
                <a:gd name="connsiteX132" fmla="*/ 4066844 w 4503133"/>
                <a:gd name="connsiteY132" fmla="*/ 53001 h 765672"/>
                <a:gd name="connsiteX133" fmla="*/ 4059671 w 4503133"/>
                <a:gd name="connsiteY133" fmla="*/ 28338 h 765672"/>
                <a:gd name="connsiteX134" fmla="*/ 165547 w 4503133"/>
                <a:gd name="connsiteY134" fmla="*/ 30591 h 765672"/>
                <a:gd name="connsiteX135" fmla="*/ 165547 w 4503133"/>
                <a:gd name="connsiteY135" fmla="*/ 96444 h 765672"/>
                <a:gd name="connsiteX136" fmla="*/ 111926 w 4503133"/>
                <a:gd name="connsiteY136" fmla="*/ 96444 h 765672"/>
                <a:gd name="connsiteX137" fmla="*/ 111926 w 4503133"/>
                <a:gd name="connsiteY137" fmla="*/ 158269 h 765672"/>
                <a:gd name="connsiteX138" fmla="*/ 100934 w 4503133"/>
                <a:gd name="connsiteY138" fmla="*/ 168427 h 765672"/>
                <a:gd name="connsiteX139" fmla="*/ 19445 w 4503133"/>
                <a:gd name="connsiteY139" fmla="*/ 383952 h 765672"/>
                <a:gd name="connsiteX140" fmla="*/ 100934 w 4503133"/>
                <a:gd name="connsiteY140" fmla="*/ 599464 h 765672"/>
                <a:gd name="connsiteX141" fmla="*/ 111926 w 4503133"/>
                <a:gd name="connsiteY141" fmla="*/ 609622 h 765672"/>
                <a:gd name="connsiteX142" fmla="*/ 111926 w 4503133"/>
                <a:gd name="connsiteY142" fmla="*/ 671446 h 765672"/>
                <a:gd name="connsiteX143" fmla="*/ 165547 w 4503133"/>
                <a:gd name="connsiteY143" fmla="*/ 671446 h 765672"/>
                <a:gd name="connsiteX144" fmla="*/ 165547 w 4503133"/>
                <a:gd name="connsiteY144" fmla="*/ 737300 h 765672"/>
                <a:gd name="connsiteX145" fmla="*/ 4062438 w 4503133"/>
                <a:gd name="connsiteY145" fmla="*/ 737010 h 765672"/>
                <a:gd name="connsiteX146" fmla="*/ 4062438 w 4503133"/>
                <a:gd name="connsiteY146" fmla="*/ 737007 h 765672"/>
                <a:gd name="connsiteX147" fmla="*/ 4064195 w 4503133"/>
                <a:gd name="connsiteY147" fmla="*/ 737010 h 765672"/>
                <a:gd name="connsiteX148" fmla="*/ 4098729 w 4503133"/>
                <a:gd name="connsiteY148" fmla="*/ 737007 h 765672"/>
                <a:gd name="connsiteX149" fmla="*/ 4098729 w 4503133"/>
                <a:gd name="connsiteY149" fmla="*/ 737060 h 765672"/>
                <a:gd name="connsiteX150" fmla="*/ 4262540 w 4503133"/>
                <a:gd name="connsiteY150" fmla="*/ 737300 h 765672"/>
                <a:gd name="connsiteX151" fmla="*/ 4262540 w 4503133"/>
                <a:gd name="connsiteY151" fmla="*/ 671446 h 765672"/>
                <a:gd name="connsiteX152" fmla="*/ 4340448 w 4503133"/>
                <a:gd name="connsiteY152" fmla="*/ 671446 h 765672"/>
                <a:gd name="connsiteX153" fmla="*/ 4340448 w 4503133"/>
                <a:gd name="connsiteY153" fmla="*/ 609622 h 765672"/>
                <a:gd name="connsiteX154" fmla="*/ 4356437 w 4503133"/>
                <a:gd name="connsiteY154" fmla="*/ 599464 h 765672"/>
                <a:gd name="connsiteX155" fmla="*/ 4474844 w 4503133"/>
                <a:gd name="connsiteY155" fmla="*/ 383952 h 765672"/>
                <a:gd name="connsiteX156" fmla="*/ 4356437 w 4503133"/>
                <a:gd name="connsiteY156" fmla="*/ 168427 h 765672"/>
                <a:gd name="connsiteX157" fmla="*/ 4340448 w 4503133"/>
                <a:gd name="connsiteY157" fmla="*/ 158269 h 765672"/>
                <a:gd name="connsiteX158" fmla="*/ 4340448 w 4503133"/>
                <a:gd name="connsiteY158" fmla="*/ 96444 h 765672"/>
                <a:gd name="connsiteX159" fmla="*/ 4262540 w 4503133"/>
                <a:gd name="connsiteY159" fmla="*/ 96444 h 765672"/>
                <a:gd name="connsiteX160" fmla="*/ 4262540 w 4503133"/>
                <a:gd name="connsiteY160" fmla="*/ 30591 h 765672"/>
                <a:gd name="connsiteX161" fmla="*/ 4057459 w 4503133"/>
                <a:gd name="connsiteY161" fmla="*/ 0 h 765672"/>
                <a:gd name="connsiteX162" fmla="*/ 4059932 w 4503133"/>
                <a:gd name="connsiteY162" fmla="*/ 24 h 765672"/>
                <a:gd name="connsiteX163" fmla="*/ 4102145 w 4503133"/>
                <a:gd name="connsiteY163" fmla="*/ 0 h 765672"/>
                <a:gd name="connsiteX164" fmla="*/ 4102145 w 4503133"/>
                <a:gd name="connsiteY164" fmla="*/ 427 h 765672"/>
                <a:gd name="connsiteX165" fmla="*/ 4290829 w 4503133"/>
                <a:gd name="connsiteY165" fmla="*/ 2233 h 765672"/>
                <a:gd name="connsiteX166" fmla="*/ 4290829 w 4503133"/>
                <a:gd name="connsiteY166" fmla="*/ 68086 h 765672"/>
                <a:gd name="connsiteX167" fmla="*/ 4368745 w 4503133"/>
                <a:gd name="connsiteY167" fmla="*/ 68086 h 765672"/>
                <a:gd name="connsiteX168" fmla="*/ 4368745 w 4503133"/>
                <a:gd name="connsiteY168" fmla="*/ 142667 h 765672"/>
                <a:gd name="connsiteX169" fmla="*/ 4371586 w 4503133"/>
                <a:gd name="connsiteY169" fmla="*/ 144476 h 765672"/>
                <a:gd name="connsiteX170" fmla="*/ 4503133 w 4503133"/>
                <a:gd name="connsiteY170" fmla="*/ 383952 h 765672"/>
                <a:gd name="connsiteX171" fmla="*/ 4371601 w 4503133"/>
                <a:gd name="connsiteY171" fmla="*/ 623414 h 765672"/>
                <a:gd name="connsiteX172" fmla="*/ 4368745 w 4503133"/>
                <a:gd name="connsiteY172" fmla="*/ 625224 h 765672"/>
                <a:gd name="connsiteX173" fmla="*/ 4368745 w 4503133"/>
                <a:gd name="connsiteY173" fmla="*/ 699805 h 765672"/>
                <a:gd name="connsiteX174" fmla="*/ 4290829 w 4503133"/>
                <a:gd name="connsiteY174" fmla="*/ 699805 h 765672"/>
                <a:gd name="connsiteX175" fmla="*/ 4290829 w 4503133"/>
                <a:gd name="connsiteY175" fmla="*/ 765672 h 765672"/>
                <a:gd name="connsiteX176" fmla="*/ 4064420 w 4503133"/>
                <a:gd name="connsiteY176" fmla="*/ 765343 h 765672"/>
                <a:gd name="connsiteX177" fmla="*/ 146072 w 4503133"/>
                <a:gd name="connsiteY177" fmla="*/ 765672 h 765672"/>
                <a:gd name="connsiteX178" fmla="*/ 146072 w 4503133"/>
                <a:gd name="connsiteY178" fmla="*/ 699805 h 765672"/>
                <a:gd name="connsiteX179" fmla="*/ 92481 w 4503133"/>
                <a:gd name="connsiteY179" fmla="*/ 699805 h 765672"/>
                <a:gd name="connsiteX180" fmla="*/ 92481 w 4503133"/>
                <a:gd name="connsiteY180" fmla="*/ 625224 h 765672"/>
                <a:gd name="connsiteX181" fmla="*/ 90511 w 4503133"/>
                <a:gd name="connsiteY181" fmla="*/ 623414 h 765672"/>
                <a:gd name="connsiteX182" fmla="*/ 0 w 4503133"/>
                <a:gd name="connsiteY182" fmla="*/ 383952 h 765672"/>
                <a:gd name="connsiteX183" fmla="*/ 90496 w 4503133"/>
                <a:gd name="connsiteY183" fmla="*/ 144476 h 765672"/>
                <a:gd name="connsiteX184" fmla="*/ 92467 w 4503133"/>
                <a:gd name="connsiteY184" fmla="*/ 142667 h 765672"/>
                <a:gd name="connsiteX185" fmla="*/ 92467 w 4503133"/>
                <a:gd name="connsiteY185" fmla="*/ 68086 h 765672"/>
                <a:gd name="connsiteX186" fmla="*/ 146072 w 4503133"/>
                <a:gd name="connsiteY186" fmla="*/ 68086 h 765672"/>
                <a:gd name="connsiteX187" fmla="*/ 146072 w 4503133"/>
                <a:gd name="connsiteY187" fmla="*/ 2218 h 765672"/>
                <a:gd name="connsiteX188" fmla="*/ 4057459 w 4503133"/>
                <a:gd name="connsiteY188" fmla="*/ 25 h 76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4503133" h="765672">
                  <a:moveTo>
                    <a:pt x="4223560" y="178761"/>
                  </a:moveTo>
                  <a:lnTo>
                    <a:pt x="4223575" y="178761"/>
                  </a:lnTo>
                  <a:cubicBezTo>
                    <a:pt x="4264430" y="185341"/>
                    <a:pt x="4302209" y="204523"/>
                    <a:pt x="4331616" y="233623"/>
                  </a:cubicBezTo>
                  <a:cubicBezTo>
                    <a:pt x="4367461" y="269032"/>
                    <a:pt x="4389705" y="317867"/>
                    <a:pt x="4389705" y="371606"/>
                  </a:cubicBezTo>
                  <a:cubicBezTo>
                    <a:pt x="4389705" y="425330"/>
                    <a:pt x="4367461" y="474180"/>
                    <a:pt x="4331616" y="509573"/>
                  </a:cubicBezTo>
                  <a:cubicBezTo>
                    <a:pt x="4302209" y="538676"/>
                    <a:pt x="4264445" y="557863"/>
                    <a:pt x="4223590" y="564450"/>
                  </a:cubicBezTo>
                  <a:lnTo>
                    <a:pt x="4223590" y="380188"/>
                  </a:lnTo>
                  <a:lnTo>
                    <a:pt x="4349644" y="380188"/>
                  </a:lnTo>
                  <a:cubicBezTo>
                    <a:pt x="4347461" y="418134"/>
                    <a:pt x="4330861" y="452433"/>
                    <a:pt x="4305209" y="477770"/>
                  </a:cubicBezTo>
                  <a:cubicBezTo>
                    <a:pt x="4293119" y="489724"/>
                    <a:pt x="4279020" y="499678"/>
                    <a:pt x="4263455" y="507106"/>
                  </a:cubicBezTo>
                  <a:lnTo>
                    <a:pt x="4263455" y="491811"/>
                  </a:lnTo>
                  <a:lnTo>
                    <a:pt x="4264392" y="491299"/>
                  </a:lnTo>
                  <a:lnTo>
                    <a:pt x="4263470" y="491299"/>
                  </a:lnTo>
                  <a:lnTo>
                    <a:pt x="4263470" y="421593"/>
                  </a:lnTo>
                  <a:lnTo>
                    <a:pt x="4298877" y="421593"/>
                  </a:lnTo>
                  <a:lnTo>
                    <a:pt x="4298877" y="435196"/>
                  </a:lnTo>
                  <a:lnTo>
                    <a:pt x="4277237" y="435196"/>
                  </a:lnTo>
                  <a:lnTo>
                    <a:pt x="4277237" y="483346"/>
                  </a:lnTo>
                  <a:cubicBezTo>
                    <a:pt x="4283750" y="478807"/>
                    <a:pt x="4289855" y="473713"/>
                    <a:pt x="4295484" y="468167"/>
                  </a:cubicBezTo>
                  <a:cubicBezTo>
                    <a:pt x="4315930" y="448069"/>
                    <a:pt x="4329516" y="422038"/>
                    <a:pt x="4334306" y="393775"/>
                  </a:cubicBezTo>
                  <a:lnTo>
                    <a:pt x="4237327" y="393775"/>
                  </a:lnTo>
                  <a:lnTo>
                    <a:pt x="4237327" y="547695"/>
                  </a:lnTo>
                  <a:cubicBezTo>
                    <a:pt x="4269265" y="539596"/>
                    <a:pt x="4298453" y="523114"/>
                    <a:pt x="4321884" y="499955"/>
                  </a:cubicBezTo>
                  <a:cubicBezTo>
                    <a:pt x="4355213" y="466999"/>
                    <a:pt x="4375924" y="421565"/>
                    <a:pt x="4375924" y="371591"/>
                  </a:cubicBezTo>
                  <a:cubicBezTo>
                    <a:pt x="4375924" y="321617"/>
                    <a:pt x="4355213" y="276168"/>
                    <a:pt x="4321884" y="243228"/>
                  </a:cubicBezTo>
                  <a:cubicBezTo>
                    <a:pt x="4298453" y="220062"/>
                    <a:pt x="4269265" y="203575"/>
                    <a:pt x="4237327" y="195472"/>
                  </a:cubicBezTo>
                  <a:lnTo>
                    <a:pt x="4237327" y="349392"/>
                  </a:lnTo>
                  <a:lnTo>
                    <a:pt x="4334306" y="349392"/>
                  </a:lnTo>
                  <a:cubicBezTo>
                    <a:pt x="4329508" y="321133"/>
                    <a:pt x="4315923" y="295106"/>
                    <a:pt x="4295476" y="275015"/>
                  </a:cubicBezTo>
                  <a:cubicBezTo>
                    <a:pt x="4289832" y="269440"/>
                    <a:pt x="4283727" y="264357"/>
                    <a:pt x="4277222" y="259822"/>
                  </a:cubicBezTo>
                  <a:lnTo>
                    <a:pt x="4277222" y="305840"/>
                  </a:lnTo>
                  <a:lnTo>
                    <a:pt x="4298877" y="305840"/>
                  </a:lnTo>
                  <a:lnTo>
                    <a:pt x="4298877" y="319428"/>
                  </a:lnTo>
                  <a:lnTo>
                    <a:pt x="4263470" y="319428"/>
                  </a:lnTo>
                  <a:lnTo>
                    <a:pt x="4263470" y="236075"/>
                  </a:lnTo>
                  <a:cubicBezTo>
                    <a:pt x="4279020" y="243490"/>
                    <a:pt x="4293112" y="253444"/>
                    <a:pt x="4305209" y="265397"/>
                  </a:cubicBezTo>
                  <a:cubicBezTo>
                    <a:pt x="4330861" y="290749"/>
                    <a:pt x="4347461" y="325032"/>
                    <a:pt x="4349644" y="362995"/>
                  </a:cubicBezTo>
                  <a:lnTo>
                    <a:pt x="4223560" y="362995"/>
                  </a:lnTo>
                  <a:close/>
                  <a:moveTo>
                    <a:pt x="281138" y="178761"/>
                  </a:moveTo>
                  <a:lnTo>
                    <a:pt x="281138" y="362995"/>
                  </a:lnTo>
                  <a:lnTo>
                    <a:pt x="154321" y="362995"/>
                  </a:lnTo>
                  <a:cubicBezTo>
                    <a:pt x="156525" y="325032"/>
                    <a:pt x="173226" y="290749"/>
                    <a:pt x="199021" y="265397"/>
                  </a:cubicBezTo>
                  <a:cubicBezTo>
                    <a:pt x="211278" y="253352"/>
                    <a:pt x="225465" y="243442"/>
                    <a:pt x="240992" y="236075"/>
                  </a:cubicBezTo>
                  <a:lnTo>
                    <a:pt x="240992" y="319428"/>
                  </a:lnTo>
                  <a:lnTo>
                    <a:pt x="205401" y="319428"/>
                  </a:lnTo>
                  <a:lnTo>
                    <a:pt x="205401" y="305840"/>
                  </a:lnTo>
                  <a:lnTo>
                    <a:pt x="227153" y="305840"/>
                  </a:lnTo>
                  <a:lnTo>
                    <a:pt x="227153" y="259822"/>
                  </a:lnTo>
                  <a:cubicBezTo>
                    <a:pt x="220598" y="264361"/>
                    <a:pt x="214466" y="269455"/>
                    <a:pt x="208817" y="275015"/>
                  </a:cubicBezTo>
                  <a:cubicBezTo>
                    <a:pt x="188274" y="295065"/>
                    <a:pt x="174605" y="321100"/>
                    <a:pt x="169766" y="349392"/>
                  </a:cubicBezTo>
                  <a:lnTo>
                    <a:pt x="267298" y="349392"/>
                  </a:lnTo>
                  <a:lnTo>
                    <a:pt x="267298" y="195472"/>
                  </a:lnTo>
                  <a:cubicBezTo>
                    <a:pt x="235214" y="203557"/>
                    <a:pt x="205862" y="220041"/>
                    <a:pt x="182262" y="243228"/>
                  </a:cubicBezTo>
                  <a:cubicBezTo>
                    <a:pt x="148730" y="276168"/>
                    <a:pt x="127912" y="321617"/>
                    <a:pt x="127912" y="371591"/>
                  </a:cubicBezTo>
                  <a:cubicBezTo>
                    <a:pt x="127912" y="421565"/>
                    <a:pt x="148730" y="466999"/>
                    <a:pt x="182262" y="499955"/>
                  </a:cubicBezTo>
                  <a:cubicBezTo>
                    <a:pt x="205859" y="523134"/>
                    <a:pt x="235206" y="539612"/>
                    <a:pt x="267284" y="547695"/>
                  </a:cubicBezTo>
                  <a:lnTo>
                    <a:pt x="267284" y="393775"/>
                  </a:lnTo>
                  <a:lnTo>
                    <a:pt x="169766" y="393775"/>
                  </a:lnTo>
                  <a:cubicBezTo>
                    <a:pt x="174605" y="422071"/>
                    <a:pt x="188275" y="448110"/>
                    <a:pt x="208817" y="468167"/>
                  </a:cubicBezTo>
                  <a:cubicBezTo>
                    <a:pt x="214487" y="473737"/>
                    <a:pt x="220621" y="478815"/>
                    <a:pt x="227153" y="483346"/>
                  </a:cubicBezTo>
                  <a:lnTo>
                    <a:pt x="227153" y="435196"/>
                  </a:lnTo>
                  <a:lnTo>
                    <a:pt x="205401" y="435196"/>
                  </a:lnTo>
                  <a:lnTo>
                    <a:pt x="205401" y="421593"/>
                  </a:lnTo>
                  <a:lnTo>
                    <a:pt x="240977" y="421593"/>
                  </a:lnTo>
                  <a:lnTo>
                    <a:pt x="240977" y="491299"/>
                  </a:lnTo>
                  <a:lnTo>
                    <a:pt x="240057" y="491299"/>
                  </a:lnTo>
                  <a:lnTo>
                    <a:pt x="240977" y="491811"/>
                  </a:lnTo>
                  <a:lnTo>
                    <a:pt x="240977" y="507106"/>
                  </a:lnTo>
                  <a:cubicBezTo>
                    <a:pt x="225357" y="499678"/>
                    <a:pt x="211167" y="489724"/>
                    <a:pt x="199007" y="477770"/>
                  </a:cubicBezTo>
                  <a:cubicBezTo>
                    <a:pt x="173211" y="452433"/>
                    <a:pt x="156495" y="418134"/>
                    <a:pt x="154306" y="380188"/>
                  </a:cubicBezTo>
                  <a:lnTo>
                    <a:pt x="281138" y="380188"/>
                  </a:lnTo>
                  <a:lnTo>
                    <a:pt x="281138" y="564450"/>
                  </a:lnTo>
                  <a:cubicBezTo>
                    <a:pt x="240096" y="557888"/>
                    <a:pt x="202118" y="538707"/>
                    <a:pt x="172481" y="509573"/>
                  </a:cubicBezTo>
                  <a:cubicBezTo>
                    <a:pt x="136438" y="474180"/>
                    <a:pt x="114058" y="425330"/>
                    <a:pt x="114058" y="371606"/>
                  </a:cubicBezTo>
                  <a:cubicBezTo>
                    <a:pt x="114058" y="317867"/>
                    <a:pt x="136423" y="269032"/>
                    <a:pt x="172481" y="233623"/>
                  </a:cubicBezTo>
                  <a:cubicBezTo>
                    <a:pt x="202119" y="204495"/>
                    <a:pt x="240097" y="185319"/>
                    <a:pt x="281138" y="178761"/>
                  </a:cubicBezTo>
                  <a:close/>
                  <a:moveTo>
                    <a:pt x="4068136" y="70456"/>
                  </a:moveTo>
                  <a:lnTo>
                    <a:pt x="201737" y="72771"/>
                  </a:lnTo>
                  <a:lnTo>
                    <a:pt x="201737" y="139222"/>
                  </a:lnTo>
                  <a:lnTo>
                    <a:pt x="148132" y="139222"/>
                  </a:lnTo>
                  <a:lnTo>
                    <a:pt x="148132" y="179943"/>
                  </a:lnTo>
                  <a:lnTo>
                    <a:pt x="121942" y="204345"/>
                  </a:lnTo>
                  <a:cubicBezTo>
                    <a:pt x="80453" y="243008"/>
                    <a:pt x="55665" y="308934"/>
                    <a:pt x="55665" y="381151"/>
                  </a:cubicBezTo>
                  <a:cubicBezTo>
                    <a:pt x="55665" y="453367"/>
                    <a:pt x="80438" y="519293"/>
                    <a:pt x="121957" y="557940"/>
                  </a:cubicBezTo>
                  <a:lnTo>
                    <a:pt x="148132" y="582343"/>
                  </a:lnTo>
                  <a:lnTo>
                    <a:pt x="148132" y="623064"/>
                  </a:lnTo>
                  <a:lnTo>
                    <a:pt x="201737" y="623064"/>
                  </a:lnTo>
                  <a:lnTo>
                    <a:pt x="201737" y="689486"/>
                  </a:lnTo>
                  <a:lnTo>
                    <a:pt x="4065763" y="689254"/>
                  </a:lnTo>
                  <a:lnTo>
                    <a:pt x="4065763" y="689252"/>
                  </a:lnTo>
                  <a:lnTo>
                    <a:pt x="4067132" y="689254"/>
                  </a:lnTo>
                  <a:lnTo>
                    <a:pt x="4102145" y="689252"/>
                  </a:lnTo>
                  <a:lnTo>
                    <a:pt x="4102145" y="689308"/>
                  </a:lnTo>
                  <a:lnTo>
                    <a:pt x="4218293" y="689486"/>
                  </a:lnTo>
                  <a:lnTo>
                    <a:pt x="4218293" y="623064"/>
                  </a:lnTo>
                  <a:lnTo>
                    <a:pt x="4296186" y="623064"/>
                  </a:lnTo>
                  <a:lnTo>
                    <a:pt x="4296186" y="582343"/>
                  </a:lnTo>
                  <a:lnTo>
                    <a:pt x="4334230" y="557940"/>
                  </a:lnTo>
                  <a:cubicBezTo>
                    <a:pt x="4394526" y="519278"/>
                    <a:pt x="4430552" y="453352"/>
                    <a:pt x="4430552" y="381135"/>
                  </a:cubicBezTo>
                  <a:cubicBezTo>
                    <a:pt x="4430552" y="308919"/>
                    <a:pt x="4394541" y="242993"/>
                    <a:pt x="4334245" y="204331"/>
                  </a:cubicBezTo>
                  <a:lnTo>
                    <a:pt x="4296186" y="179928"/>
                  </a:lnTo>
                  <a:lnTo>
                    <a:pt x="4296186" y="139208"/>
                  </a:lnTo>
                  <a:lnTo>
                    <a:pt x="4218293" y="139208"/>
                  </a:lnTo>
                  <a:lnTo>
                    <a:pt x="4218293" y="72771"/>
                  </a:lnTo>
                  <a:close/>
                  <a:moveTo>
                    <a:pt x="4066844" y="52980"/>
                  </a:moveTo>
                  <a:lnTo>
                    <a:pt x="4068273" y="53000"/>
                  </a:lnTo>
                  <a:lnTo>
                    <a:pt x="4101397" y="52980"/>
                  </a:lnTo>
                  <a:lnTo>
                    <a:pt x="4101397" y="53452"/>
                  </a:lnTo>
                  <a:lnTo>
                    <a:pt x="4235573" y="55286"/>
                  </a:lnTo>
                  <a:lnTo>
                    <a:pt x="4235573" y="121723"/>
                  </a:lnTo>
                  <a:lnTo>
                    <a:pt x="4313474" y="121723"/>
                  </a:lnTo>
                  <a:lnTo>
                    <a:pt x="4313474" y="170324"/>
                  </a:lnTo>
                  <a:lnTo>
                    <a:pt x="4343501" y="189575"/>
                  </a:lnTo>
                  <a:cubicBezTo>
                    <a:pt x="4408799" y="231434"/>
                    <a:pt x="4447840" y="302950"/>
                    <a:pt x="4447840" y="381135"/>
                  </a:cubicBezTo>
                  <a:cubicBezTo>
                    <a:pt x="4447840" y="459336"/>
                    <a:pt x="4408784" y="530823"/>
                    <a:pt x="4343486" y="572696"/>
                  </a:cubicBezTo>
                  <a:lnTo>
                    <a:pt x="4313474" y="591947"/>
                  </a:lnTo>
                  <a:lnTo>
                    <a:pt x="4313474" y="640534"/>
                  </a:lnTo>
                  <a:lnTo>
                    <a:pt x="4313474" y="640548"/>
                  </a:lnTo>
                  <a:lnTo>
                    <a:pt x="4235573" y="640548"/>
                  </a:lnTo>
                  <a:lnTo>
                    <a:pt x="4235573" y="706971"/>
                  </a:lnTo>
                  <a:lnTo>
                    <a:pt x="4067277" y="706725"/>
                  </a:lnTo>
                  <a:lnTo>
                    <a:pt x="189839" y="706971"/>
                  </a:lnTo>
                  <a:lnTo>
                    <a:pt x="189839" y="640548"/>
                  </a:lnTo>
                  <a:lnTo>
                    <a:pt x="136249" y="640548"/>
                  </a:lnTo>
                  <a:lnTo>
                    <a:pt x="136249" y="591962"/>
                  </a:lnTo>
                  <a:lnTo>
                    <a:pt x="115592" y="572711"/>
                  </a:lnTo>
                  <a:cubicBezTo>
                    <a:pt x="70643" y="530837"/>
                    <a:pt x="43767" y="459350"/>
                    <a:pt x="43767" y="381151"/>
                  </a:cubicBezTo>
                  <a:cubicBezTo>
                    <a:pt x="43767" y="302964"/>
                    <a:pt x="70657" y="231449"/>
                    <a:pt x="115577" y="189575"/>
                  </a:cubicBezTo>
                  <a:lnTo>
                    <a:pt x="136249" y="170324"/>
                  </a:lnTo>
                  <a:lnTo>
                    <a:pt x="136249" y="121723"/>
                  </a:lnTo>
                  <a:lnTo>
                    <a:pt x="189839" y="121723"/>
                  </a:lnTo>
                  <a:lnTo>
                    <a:pt x="189839" y="55286"/>
                  </a:lnTo>
                  <a:lnTo>
                    <a:pt x="4066844" y="53001"/>
                  </a:lnTo>
                  <a:close/>
                  <a:moveTo>
                    <a:pt x="4059671" y="28338"/>
                  </a:moveTo>
                  <a:lnTo>
                    <a:pt x="165547" y="30591"/>
                  </a:lnTo>
                  <a:lnTo>
                    <a:pt x="165547" y="96444"/>
                  </a:lnTo>
                  <a:lnTo>
                    <a:pt x="111926" y="96444"/>
                  </a:lnTo>
                  <a:lnTo>
                    <a:pt x="111926" y="158269"/>
                  </a:lnTo>
                  <a:lnTo>
                    <a:pt x="100934" y="168427"/>
                  </a:lnTo>
                  <a:cubicBezTo>
                    <a:pt x="49956" y="215496"/>
                    <a:pt x="19445" y="296046"/>
                    <a:pt x="19445" y="383952"/>
                  </a:cubicBezTo>
                  <a:cubicBezTo>
                    <a:pt x="19445" y="471844"/>
                    <a:pt x="49956" y="552394"/>
                    <a:pt x="100934" y="599464"/>
                  </a:cubicBezTo>
                  <a:lnTo>
                    <a:pt x="111926" y="609622"/>
                  </a:lnTo>
                  <a:lnTo>
                    <a:pt x="111926" y="671446"/>
                  </a:lnTo>
                  <a:lnTo>
                    <a:pt x="165547" y="671446"/>
                  </a:lnTo>
                  <a:lnTo>
                    <a:pt x="165547" y="737300"/>
                  </a:lnTo>
                  <a:lnTo>
                    <a:pt x="4062438" y="737010"/>
                  </a:lnTo>
                  <a:lnTo>
                    <a:pt x="4062438" y="737007"/>
                  </a:lnTo>
                  <a:lnTo>
                    <a:pt x="4064195" y="737010"/>
                  </a:lnTo>
                  <a:lnTo>
                    <a:pt x="4098729" y="737007"/>
                  </a:lnTo>
                  <a:lnTo>
                    <a:pt x="4098729" y="737060"/>
                  </a:lnTo>
                  <a:lnTo>
                    <a:pt x="4262540" y="737300"/>
                  </a:lnTo>
                  <a:lnTo>
                    <a:pt x="4262540" y="671446"/>
                  </a:lnTo>
                  <a:lnTo>
                    <a:pt x="4340448" y="671446"/>
                  </a:lnTo>
                  <a:lnTo>
                    <a:pt x="4340448" y="609622"/>
                  </a:lnTo>
                  <a:lnTo>
                    <a:pt x="4356437" y="599464"/>
                  </a:lnTo>
                  <a:cubicBezTo>
                    <a:pt x="4430348" y="552761"/>
                    <a:pt x="4475064" y="471366"/>
                    <a:pt x="4474844" y="383952"/>
                  </a:cubicBezTo>
                  <a:cubicBezTo>
                    <a:pt x="4475071" y="296534"/>
                    <a:pt x="4430348" y="215133"/>
                    <a:pt x="4356437" y="168427"/>
                  </a:cubicBezTo>
                  <a:lnTo>
                    <a:pt x="4340448" y="158269"/>
                  </a:lnTo>
                  <a:lnTo>
                    <a:pt x="4340448" y="96444"/>
                  </a:lnTo>
                  <a:lnTo>
                    <a:pt x="4262540" y="96444"/>
                  </a:lnTo>
                  <a:lnTo>
                    <a:pt x="4262540" y="30591"/>
                  </a:lnTo>
                  <a:close/>
                  <a:moveTo>
                    <a:pt x="4057459" y="0"/>
                  </a:moveTo>
                  <a:lnTo>
                    <a:pt x="4059932" y="24"/>
                  </a:lnTo>
                  <a:lnTo>
                    <a:pt x="4102145" y="0"/>
                  </a:lnTo>
                  <a:lnTo>
                    <a:pt x="4102145" y="427"/>
                  </a:lnTo>
                  <a:lnTo>
                    <a:pt x="4290829" y="2233"/>
                  </a:lnTo>
                  <a:lnTo>
                    <a:pt x="4290829" y="68086"/>
                  </a:lnTo>
                  <a:lnTo>
                    <a:pt x="4368745" y="68086"/>
                  </a:lnTo>
                  <a:lnTo>
                    <a:pt x="4368745" y="142667"/>
                  </a:lnTo>
                  <a:lnTo>
                    <a:pt x="4371586" y="144476"/>
                  </a:lnTo>
                  <a:cubicBezTo>
                    <a:pt x="4453582" y="196495"/>
                    <a:pt x="4503224" y="286867"/>
                    <a:pt x="4503133" y="383952"/>
                  </a:cubicBezTo>
                  <a:cubicBezTo>
                    <a:pt x="4503224" y="481032"/>
                    <a:pt x="4453590" y="571396"/>
                    <a:pt x="4371601" y="623414"/>
                  </a:cubicBezTo>
                  <a:lnTo>
                    <a:pt x="4368745" y="625224"/>
                  </a:lnTo>
                  <a:lnTo>
                    <a:pt x="4368745" y="699805"/>
                  </a:lnTo>
                  <a:lnTo>
                    <a:pt x="4290829" y="699805"/>
                  </a:lnTo>
                  <a:lnTo>
                    <a:pt x="4290829" y="765672"/>
                  </a:lnTo>
                  <a:lnTo>
                    <a:pt x="4064420" y="765343"/>
                  </a:lnTo>
                  <a:lnTo>
                    <a:pt x="146072" y="765672"/>
                  </a:lnTo>
                  <a:lnTo>
                    <a:pt x="146072" y="699805"/>
                  </a:lnTo>
                  <a:lnTo>
                    <a:pt x="92481" y="699805"/>
                  </a:lnTo>
                  <a:lnTo>
                    <a:pt x="92481" y="625224"/>
                  </a:lnTo>
                  <a:lnTo>
                    <a:pt x="90511" y="623414"/>
                  </a:lnTo>
                  <a:cubicBezTo>
                    <a:pt x="34160" y="571368"/>
                    <a:pt x="0" y="481404"/>
                    <a:pt x="0" y="383952"/>
                  </a:cubicBezTo>
                  <a:cubicBezTo>
                    <a:pt x="0" y="286487"/>
                    <a:pt x="34160" y="196523"/>
                    <a:pt x="90496" y="144476"/>
                  </a:cubicBezTo>
                  <a:lnTo>
                    <a:pt x="92467" y="142667"/>
                  </a:lnTo>
                  <a:lnTo>
                    <a:pt x="92467" y="68086"/>
                  </a:lnTo>
                  <a:lnTo>
                    <a:pt x="146072" y="68086"/>
                  </a:lnTo>
                  <a:lnTo>
                    <a:pt x="146072" y="2218"/>
                  </a:lnTo>
                  <a:lnTo>
                    <a:pt x="4057459" y="25"/>
                  </a:lnTo>
                  <a:close/>
                </a:path>
              </a:pathLst>
            </a:custGeom>
            <a:solidFill>
              <a:srgbClr val="546370"/>
            </a:solidFill>
            <a:ln w="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4578351" y="2680869"/>
            <a:ext cx="3035300" cy="0"/>
          </a:xfrm>
          <a:prstGeom prst="line">
            <a:avLst/>
          </a:prstGeom>
          <a:ln>
            <a:solidFill>
              <a:srgbClr val="556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59077" y="465551"/>
            <a:ext cx="1631416" cy="221599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壹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549644" y="1832469"/>
            <a:ext cx="11363028" cy="4499877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333829" y="1672533"/>
            <a:ext cx="11321142" cy="4408572"/>
          </a:xfrm>
          <a:prstGeom prst="rect">
            <a:avLst/>
          </a:prstGeom>
          <a:solidFill>
            <a:schemeClr val="bg1">
              <a:alpha val="51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1" name="任意多边形: 形状 90"/>
          <p:cNvSpPr/>
          <p:nvPr>
            <p:custDataLst>
              <p:tags r:id="rId3"/>
            </p:custDataLst>
          </p:nvPr>
        </p:nvSpPr>
        <p:spPr>
          <a:xfrm>
            <a:off x="10752454" y="5811577"/>
            <a:ext cx="1261746" cy="659131"/>
          </a:xfrm>
          <a:custGeom>
            <a:avLst/>
            <a:gdLst>
              <a:gd name="connsiteX0" fmla="*/ 1233285 w 1261746"/>
              <a:gd name="connsiteY0" fmla="*/ 602227 h 659131"/>
              <a:gd name="connsiteX1" fmla="*/ 1261746 w 1261746"/>
              <a:gd name="connsiteY1" fmla="*/ 630679 h 659131"/>
              <a:gd name="connsiteX2" fmla="*/ 1233285 w 1261746"/>
              <a:gd name="connsiteY2" fmla="*/ 659131 h 659131"/>
              <a:gd name="connsiteX3" fmla="*/ 1204824 w 1261746"/>
              <a:gd name="connsiteY3" fmla="*/ 630679 h 659131"/>
              <a:gd name="connsiteX4" fmla="*/ 1233285 w 1261746"/>
              <a:gd name="connsiteY4" fmla="*/ 602227 h 659131"/>
              <a:gd name="connsiteX5" fmla="*/ 1112803 w 1261746"/>
              <a:gd name="connsiteY5" fmla="*/ 602227 h 659131"/>
              <a:gd name="connsiteX6" fmla="*/ 1141264 w 1261746"/>
              <a:gd name="connsiteY6" fmla="*/ 630679 h 659131"/>
              <a:gd name="connsiteX7" fmla="*/ 1112803 w 1261746"/>
              <a:gd name="connsiteY7" fmla="*/ 659131 h 659131"/>
              <a:gd name="connsiteX8" fmla="*/ 1084342 w 1261746"/>
              <a:gd name="connsiteY8" fmla="*/ 630679 h 659131"/>
              <a:gd name="connsiteX9" fmla="*/ 1112803 w 1261746"/>
              <a:gd name="connsiteY9" fmla="*/ 602227 h 659131"/>
              <a:gd name="connsiteX10" fmla="*/ 992320 w 1261746"/>
              <a:gd name="connsiteY10" fmla="*/ 602227 h 659131"/>
              <a:gd name="connsiteX11" fmla="*/ 1020781 w 1261746"/>
              <a:gd name="connsiteY11" fmla="*/ 630679 h 659131"/>
              <a:gd name="connsiteX12" fmla="*/ 992320 w 1261746"/>
              <a:gd name="connsiteY12" fmla="*/ 659131 h 659131"/>
              <a:gd name="connsiteX13" fmla="*/ 963859 w 1261746"/>
              <a:gd name="connsiteY13" fmla="*/ 630679 h 659131"/>
              <a:gd name="connsiteX14" fmla="*/ 992320 w 1261746"/>
              <a:gd name="connsiteY14" fmla="*/ 602227 h 659131"/>
              <a:gd name="connsiteX15" fmla="*/ 871838 w 1261746"/>
              <a:gd name="connsiteY15" fmla="*/ 602227 h 659131"/>
              <a:gd name="connsiteX16" fmla="*/ 900299 w 1261746"/>
              <a:gd name="connsiteY16" fmla="*/ 630679 h 659131"/>
              <a:gd name="connsiteX17" fmla="*/ 871838 w 1261746"/>
              <a:gd name="connsiteY17" fmla="*/ 659131 h 659131"/>
              <a:gd name="connsiteX18" fmla="*/ 843377 w 1261746"/>
              <a:gd name="connsiteY18" fmla="*/ 630679 h 659131"/>
              <a:gd name="connsiteX19" fmla="*/ 871838 w 1261746"/>
              <a:gd name="connsiteY19" fmla="*/ 602227 h 659131"/>
              <a:gd name="connsiteX20" fmla="*/ 751356 w 1261746"/>
              <a:gd name="connsiteY20" fmla="*/ 602227 h 659131"/>
              <a:gd name="connsiteX21" fmla="*/ 779817 w 1261746"/>
              <a:gd name="connsiteY21" fmla="*/ 630679 h 659131"/>
              <a:gd name="connsiteX22" fmla="*/ 751356 w 1261746"/>
              <a:gd name="connsiteY22" fmla="*/ 659131 h 659131"/>
              <a:gd name="connsiteX23" fmla="*/ 722895 w 1261746"/>
              <a:gd name="connsiteY23" fmla="*/ 630679 h 659131"/>
              <a:gd name="connsiteX24" fmla="*/ 751356 w 1261746"/>
              <a:gd name="connsiteY24" fmla="*/ 602227 h 659131"/>
              <a:gd name="connsiteX25" fmla="*/ 630873 w 1261746"/>
              <a:gd name="connsiteY25" fmla="*/ 602227 h 659131"/>
              <a:gd name="connsiteX26" fmla="*/ 659334 w 1261746"/>
              <a:gd name="connsiteY26" fmla="*/ 630679 h 659131"/>
              <a:gd name="connsiteX27" fmla="*/ 630873 w 1261746"/>
              <a:gd name="connsiteY27" fmla="*/ 659131 h 659131"/>
              <a:gd name="connsiteX28" fmla="*/ 602412 w 1261746"/>
              <a:gd name="connsiteY28" fmla="*/ 630679 h 659131"/>
              <a:gd name="connsiteX29" fmla="*/ 630873 w 1261746"/>
              <a:gd name="connsiteY29" fmla="*/ 602227 h 659131"/>
              <a:gd name="connsiteX30" fmla="*/ 510391 w 1261746"/>
              <a:gd name="connsiteY30" fmla="*/ 602227 h 659131"/>
              <a:gd name="connsiteX31" fmla="*/ 538852 w 1261746"/>
              <a:gd name="connsiteY31" fmla="*/ 630679 h 659131"/>
              <a:gd name="connsiteX32" fmla="*/ 510391 w 1261746"/>
              <a:gd name="connsiteY32" fmla="*/ 659131 h 659131"/>
              <a:gd name="connsiteX33" fmla="*/ 481930 w 1261746"/>
              <a:gd name="connsiteY33" fmla="*/ 630679 h 659131"/>
              <a:gd name="connsiteX34" fmla="*/ 510391 w 1261746"/>
              <a:gd name="connsiteY34" fmla="*/ 602227 h 659131"/>
              <a:gd name="connsiteX35" fmla="*/ 389908 w 1261746"/>
              <a:gd name="connsiteY35" fmla="*/ 602227 h 659131"/>
              <a:gd name="connsiteX36" fmla="*/ 418369 w 1261746"/>
              <a:gd name="connsiteY36" fmla="*/ 630679 h 659131"/>
              <a:gd name="connsiteX37" fmla="*/ 389908 w 1261746"/>
              <a:gd name="connsiteY37" fmla="*/ 659131 h 659131"/>
              <a:gd name="connsiteX38" fmla="*/ 361447 w 1261746"/>
              <a:gd name="connsiteY38" fmla="*/ 630679 h 659131"/>
              <a:gd name="connsiteX39" fmla="*/ 389908 w 1261746"/>
              <a:gd name="connsiteY39" fmla="*/ 602227 h 659131"/>
              <a:gd name="connsiteX40" fmla="*/ 269426 w 1261746"/>
              <a:gd name="connsiteY40" fmla="*/ 602227 h 659131"/>
              <a:gd name="connsiteX41" fmla="*/ 297887 w 1261746"/>
              <a:gd name="connsiteY41" fmla="*/ 630679 h 659131"/>
              <a:gd name="connsiteX42" fmla="*/ 269426 w 1261746"/>
              <a:gd name="connsiteY42" fmla="*/ 659131 h 659131"/>
              <a:gd name="connsiteX43" fmla="*/ 240965 w 1261746"/>
              <a:gd name="connsiteY43" fmla="*/ 630679 h 659131"/>
              <a:gd name="connsiteX44" fmla="*/ 269426 w 1261746"/>
              <a:gd name="connsiteY44" fmla="*/ 602227 h 659131"/>
              <a:gd name="connsiteX45" fmla="*/ 148943 w 1261746"/>
              <a:gd name="connsiteY45" fmla="*/ 602227 h 659131"/>
              <a:gd name="connsiteX46" fmla="*/ 177404 w 1261746"/>
              <a:gd name="connsiteY46" fmla="*/ 630679 h 659131"/>
              <a:gd name="connsiteX47" fmla="*/ 148943 w 1261746"/>
              <a:gd name="connsiteY47" fmla="*/ 659131 h 659131"/>
              <a:gd name="connsiteX48" fmla="*/ 120482 w 1261746"/>
              <a:gd name="connsiteY48" fmla="*/ 630679 h 659131"/>
              <a:gd name="connsiteX49" fmla="*/ 148943 w 1261746"/>
              <a:gd name="connsiteY49" fmla="*/ 602227 h 659131"/>
              <a:gd name="connsiteX50" fmla="*/ 28461 w 1261746"/>
              <a:gd name="connsiteY50" fmla="*/ 602227 h 659131"/>
              <a:gd name="connsiteX51" fmla="*/ 56922 w 1261746"/>
              <a:gd name="connsiteY51" fmla="*/ 630679 h 659131"/>
              <a:gd name="connsiteX52" fmla="*/ 28461 w 1261746"/>
              <a:gd name="connsiteY52" fmla="*/ 659131 h 659131"/>
              <a:gd name="connsiteX53" fmla="*/ 0 w 1261746"/>
              <a:gd name="connsiteY53" fmla="*/ 630679 h 659131"/>
              <a:gd name="connsiteX54" fmla="*/ 28461 w 1261746"/>
              <a:gd name="connsiteY54" fmla="*/ 602227 h 659131"/>
              <a:gd name="connsiteX55" fmla="*/ 1233285 w 1261746"/>
              <a:gd name="connsiteY55" fmla="*/ 481781 h 659131"/>
              <a:gd name="connsiteX56" fmla="*/ 1261746 w 1261746"/>
              <a:gd name="connsiteY56" fmla="*/ 510233 h 659131"/>
              <a:gd name="connsiteX57" fmla="*/ 1233285 w 1261746"/>
              <a:gd name="connsiteY57" fmla="*/ 538685 h 659131"/>
              <a:gd name="connsiteX58" fmla="*/ 1204824 w 1261746"/>
              <a:gd name="connsiteY58" fmla="*/ 510233 h 659131"/>
              <a:gd name="connsiteX59" fmla="*/ 1233285 w 1261746"/>
              <a:gd name="connsiteY59" fmla="*/ 481781 h 659131"/>
              <a:gd name="connsiteX60" fmla="*/ 1112803 w 1261746"/>
              <a:gd name="connsiteY60" fmla="*/ 481781 h 659131"/>
              <a:gd name="connsiteX61" fmla="*/ 1141264 w 1261746"/>
              <a:gd name="connsiteY61" fmla="*/ 510233 h 659131"/>
              <a:gd name="connsiteX62" fmla="*/ 1112803 w 1261746"/>
              <a:gd name="connsiteY62" fmla="*/ 538685 h 659131"/>
              <a:gd name="connsiteX63" fmla="*/ 1084342 w 1261746"/>
              <a:gd name="connsiteY63" fmla="*/ 510233 h 659131"/>
              <a:gd name="connsiteX64" fmla="*/ 1112803 w 1261746"/>
              <a:gd name="connsiteY64" fmla="*/ 481781 h 659131"/>
              <a:gd name="connsiteX65" fmla="*/ 992320 w 1261746"/>
              <a:gd name="connsiteY65" fmla="*/ 481781 h 659131"/>
              <a:gd name="connsiteX66" fmla="*/ 1020781 w 1261746"/>
              <a:gd name="connsiteY66" fmla="*/ 510233 h 659131"/>
              <a:gd name="connsiteX67" fmla="*/ 992320 w 1261746"/>
              <a:gd name="connsiteY67" fmla="*/ 538685 h 659131"/>
              <a:gd name="connsiteX68" fmla="*/ 963859 w 1261746"/>
              <a:gd name="connsiteY68" fmla="*/ 510233 h 659131"/>
              <a:gd name="connsiteX69" fmla="*/ 992320 w 1261746"/>
              <a:gd name="connsiteY69" fmla="*/ 481781 h 659131"/>
              <a:gd name="connsiteX70" fmla="*/ 871838 w 1261746"/>
              <a:gd name="connsiteY70" fmla="*/ 481781 h 659131"/>
              <a:gd name="connsiteX71" fmla="*/ 900299 w 1261746"/>
              <a:gd name="connsiteY71" fmla="*/ 510233 h 659131"/>
              <a:gd name="connsiteX72" fmla="*/ 871838 w 1261746"/>
              <a:gd name="connsiteY72" fmla="*/ 538685 h 659131"/>
              <a:gd name="connsiteX73" fmla="*/ 843377 w 1261746"/>
              <a:gd name="connsiteY73" fmla="*/ 510233 h 659131"/>
              <a:gd name="connsiteX74" fmla="*/ 871838 w 1261746"/>
              <a:gd name="connsiteY74" fmla="*/ 481781 h 659131"/>
              <a:gd name="connsiteX75" fmla="*/ 751356 w 1261746"/>
              <a:gd name="connsiteY75" fmla="*/ 481781 h 659131"/>
              <a:gd name="connsiteX76" fmla="*/ 779817 w 1261746"/>
              <a:gd name="connsiteY76" fmla="*/ 510233 h 659131"/>
              <a:gd name="connsiteX77" fmla="*/ 751356 w 1261746"/>
              <a:gd name="connsiteY77" fmla="*/ 538685 h 659131"/>
              <a:gd name="connsiteX78" fmla="*/ 722895 w 1261746"/>
              <a:gd name="connsiteY78" fmla="*/ 510233 h 659131"/>
              <a:gd name="connsiteX79" fmla="*/ 751356 w 1261746"/>
              <a:gd name="connsiteY79" fmla="*/ 481781 h 659131"/>
              <a:gd name="connsiteX80" fmla="*/ 630873 w 1261746"/>
              <a:gd name="connsiteY80" fmla="*/ 481781 h 659131"/>
              <a:gd name="connsiteX81" fmla="*/ 659334 w 1261746"/>
              <a:gd name="connsiteY81" fmla="*/ 510233 h 659131"/>
              <a:gd name="connsiteX82" fmla="*/ 630873 w 1261746"/>
              <a:gd name="connsiteY82" fmla="*/ 538685 h 659131"/>
              <a:gd name="connsiteX83" fmla="*/ 602412 w 1261746"/>
              <a:gd name="connsiteY83" fmla="*/ 510233 h 659131"/>
              <a:gd name="connsiteX84" fmla="*/ 630873 w 1261746"/>
              <a:gd name="connsiteY84" fmla="*/ 481781 h 659131"/>
              <a:gd name="connsiteX85" fmla="*/ 510391 w 1261746"/>
              <a:gd name="connsiteY85" fmla="*/ 481781 h 659131"/>
              <a:gd name="connsiteX86" fmla="*/ 538852 w 1261746"/>
              <a:gd name="connsiteY86" fmla="*/ 510233 h 659131"/>
              <a:gd name="connsiteX87" fmla="*/ 510391 w 1261746"/>
              <a:gd name="connsiteY87" fmla="*/ 538685 h 659131"/>
              <a:gd name="connsiteX88" fmla="*/ 481930 w 1261746"/>
              <a:gd name="connsiteY88" fmla="*/ 510233 h 659131"/>
              <a:gd name="connsiteX89" fmla="*/ 510391 w 1261746"/>
              <a:gd name="connsiteY89" fmla="*/ 481781 h 659131"/>
              <a:gd name="connsiteX90" fmla="*/ 389908 w 1261746"/>
              <a:gd name="connsiteY90" fmla="*/ 481781 h 659131"/>
              <a:gd name="connsiteX91" fmla="*/ 418369 w 1261746"/>
              <a:gd name="connsiteY91" fmla="*/ 510233 h 659131"/>
              <a:gd name="connsiteX92" fmla="*/ 389908 w 1261746"/>
              <a:gd name="connsiteY92" fmla="*/ 538685 h 659131"/>
              <a:gd name="connsiteX93" fmla="*/ 361447 w 1261746"/>
              <a:gd name="connsiteY93" fmla="*/ 510233 h 659131"/>
              <a:gd name="connsiteX94" fmla="*/ 389908 w 1261746"/>
              <a:gd name="connsiteY94" fmla="*/ 481781 h 659131"/>
              <a:gd name="connsiteX95" fmla="*/ 269426 w 1261746"/>
              <a:gd name="connsiteY95" fmla="*/ 481781 h 659131"/>
              <a:gd name="connsiteX96" fmla="*/ 297887 w 1261746"/>
              <a:gd name="connsiteY96" fmla="*/ 510233 h 659131"/>
              <a:gd name="connsiteX97" fmla="*/ 269426 w 1261746"/>
              <a:gd name="connsiteY97" fmla="*/ 538685 h 659131"/>
              <a:gd name="connsiteX98" fmla="*/ 240965 w 1261746"/>
              <a:gd name="connsiteY98" fmla="*/ 510233 h 659131"/>
              <a:gd name="connsiteX99" fmla="*/ 269426 w 1261746"/>
              <a:gd name="connsiteY99" fmla="*/ 481781 h 659131"/>
              <a:gd name="connsiteX100" fmla="*/ 148943 w 1261746"/>
              <a:gd name="connsiteY100" fmla="*/ 481781 h 659131"/>
              <a:gd name="connsiteX101" fmla="*/ 177404 w 1261746"/>
              <a:gd name="connsiteY101" fmla="*/ 510233 h 659131"/>
              <a:gd name="connsiteX102" fmla="*/ 148943 w 1261746"/>
              <a:gd name="connsiteY102" fmla="*/ 538685 h 659131"/>
              <a:gd name="connsiteX103" fmla="*/ 120482 w 1261746"/>
              <a:gd name="connsiteY103" fmla="*/ 510233 h 659131"/>
              <a:gd name="connsiteX104" fmla="*/ 148943 w 1261746"/>
              <a:gd name="connsiteY104" fmla="*/ 481781 h 659131"/>
              <a:gd name="connsiteX105" fmla="*/ 28461 w 1261746"/>
              <a:gd name="connsiteY105" fmla="*/ 481781 h 659131"/>
              <a:gd name="connsiteX106" fmla="*/ 56922 w 1261746"/>
              <a:gd name="connsiteY106" fmla="*/ 510233 h 659131"/>
              <a:gd name="connsiteX107" fmla="*/ 28461 w 1261746"/>
              <a:gd name="connsiteY107" fmla="*/ 538685 h 659131"/>
              <a:gd name="connsiteX108" fmla="*/ 0 w 1261746"/>
              <a:gd name="connsiteY108" fmla="*/ 510233 h 659131"/>
              <a:gd name="connsiteX109" fmla="*/ 28461 w 1261746"/>
              <a:gd name="connsiteY109" fmla="*/ 481781 h 659131"/>
              <a:gd name="connsiteX110" fmla="*/ 1233285 w 1261746"/>
              <a:gd name="connsiteY110" fmla="*/ 361336 h 659131"/>
              <a:gd name="connsiteX111" fmla="*/ 1261746 w 1261746"/>
              <a:gd name="connsiteY111" fmla="*/ 389788 h 659131"/>
              <a:gd name="connsiteX112" fmla="*/ 1233285 w 1261746"/>
              <a:gd name="connsiteY112" fmla="*/ 418240 h 659131"/>
              <a:gd name="connsiteX113" fmla="*/ 1204824 w 1261746"/>
              <a:gd name="connsiteY113" fmla="*/ 389788 h 659131"/>
              <a:gd name="connsiteX114" fmla="*/ 1233285 w 1261746"/>
              <a:gd name="connsiteY114" fmla="*/ 361336 h 659131"/>
              <a:gd name="connsiteX115" fmla="*/ 1112803 w 1261746"/>
              <a:gd name="connsiteY115" fmla="*/ 361336 h 659131"/>
              <a:gd name="connsiteX116" fmla="*/ 1141264 w 1261746"/>
              <a:gd name="connsiteY116" fmla="*/ 389788 h 659131"/>
              <a:gd name="connsiteX117" fmla="*/ 1112803 w 1261746"/>
              <a:gd name="connsiteY117" fmla="*/ 418240 h 659131"/>
              <a:gd name="connsiteX118" fmla="*/ 1084342 w 1261746"/>
              <a:gd name="connsiteY118" fmla="*/ 389788 h 659131"/>
              <a:gd name="connsiteX119" fmla="*/ 1112803 w 1261746"/>
              <a:gd name="connsiteY119" fmla="*/ 361336 h 659131"/>
              <a:gd name="connsiteX120" fmla="*/ 992320 w 1261746"/>
              <a:gd name="connsiteY120" fmla="*/ 361336 h 659131"/>
              <a:gd name="connsiteX121" fmla="*/ 1020781 w 1261746"/>
              <a:gd name="connsiteY121" fmla="*/ 389788 h 659131"/>
              <a:gd name="connsiteX122" fmla="*/ 992320 w 1261746"/>
              <a:gd name="connsiteY122" fmla="*/ 418240 h 659131"/>
              <a:gd name="connsiteX123" fmla="*/ 963859 w 1261746"/>
              <a:gd name="connsiteY123" fmla="*/ 389788 h 659131"/>
              <a:gd name="connsiteX124" fmla="*/ 992320 w 1261746"/>
              <a:gd name="connsiteY124" fmla="*/ 361336 h 659131"/>
              <a:gd name="connsiteX125" fmla="*/ 871838 w 1261746"/>
              <a:gd name="connsiteY125" fmla="*/ 361336 h 659131"/>
              <a:gd name="connsiteX126" fmla="*/ 900299 w 1261746"/>
              <a:gd name="connsiteY126" fmla="*/ 389788 h 659131"/>
              <a:gd name="connsiteX127" fmla="*/ 871838 w 1261746"/>
              <a:gd name="connsiteY127" fmla="*/ 418240 h 659131"/>
              <a:gd name="connsiteX128" fmla="*/ 843377 w 1261746"/>
              <a:gd name="connsiteY128" fmla="*/ 389788 h 659131"/>
              <a:gd name="connsiteX129" fmla="*/ 871838 w 1261746"/>
              <a:gd name="connsiteY129" fmla="*/ 361336 h 659131"/>
              <a:gd name="connsiteX130" fmla="*/ 751356 w 1261746"/>
              <a:gd name="connsiteY130" fmla="*/ 361336 h 659131"/>
              <a:gd name="connsiteX131" fmla="*/ 779817 w 1261746"/>
              <a:gd name="connsiteY131" fmla="*/ 389788 h 659131"/>
              <a:gd name="connsiteX132" fmla="*/ 751356 w 1261746"/>
              <a:gd name="connsiteY132" fmla="*/ 418240 h 659131"/>
              <a:gd name="connsiteX133" fmla="*/ 722895 w 1261746"/>
              <a:gd name="connsiteY133" fmla="*/ 389788 h 659131"/>
              <a:gd name="connsiteX134" fmla="*/ 751356 w 1261746"/>
              <a:gd name="connsiteY134" fmla="*/ 361336 h 659131"/>
              <a:gd name="connsiteX135" fmla="*/ 630873 w 1261746"/>
              <a:gd name="connsiteY135" fmla="*/ 361336 h 659131"/>
              <a:gd name="connsiteX136" fmla="*/ 659334 w 1261746"/>
              <a:gd name="connsiteY136" fmla="*/ 389788 h 659131"/>
              <a:gd name="connsiteX137" fmla="*/ 630873 w 1261746"/>
              <a:gd name="connsiteY137" fmla="*/ 418240 h 659131"/>
              <a:gd name="connsiteX138" fmla="*/ 602412 w 1261746"/>
              <a:gd name="connsiteY138" fmla="*/ 389788 h 659131"/>
              <a:gd name="connsiteX139" fmla="*/ 630873 w 1261746"/>
              <a:gd name="connsiteY139" fmla="*/ 361336 h 659131"/>
              <a:gd name="connsiteX140" fmla="*/ 510391 w 1261746"/>
              <a:gd name="connsiteY140" fmla="*/ 361336 h 659131"/>
              <a:gd name="connsiteX141" fmla="*/ 538852 w 1261746"/>
              <a:gd name="connsiteY141" fmla="*/ 389788 h 659131"/>
              <a:gd name="connsiteX142" fmla="*/ 510391 w 1261746"/>
              <a:gd name="connsiteY142" fmla="*/ 418240 h 659131"/>
              <a:gd name="connsiteX143" fmla="*/ 481930 w 1261746"/>
              <a:gd name="connsiteY143" fmla="*/ 389788 h 659131"/>
              <a:gd name="connsiteX144" fmla="*/ 510391 w 1261746"/>
              <a:gd name="connsiteY144" fmla="*/ 361336 h 659131"/>
              <a:gd name="connsiteX145" fmla="*/ 389908 w 1261746"/>
              <a:gd name="connsiteY145" fmla="*/ 361336 h 659131"/>
              <a:gd name="connsiteX146" fmla="*/ 418369 w 1261746"/>
              <a:gd name="connsiteY146" fmla="*/ 389788 h 659131"/>
              <a:gd name="connsiteX147" fmla="*/ 389908 w 1261746"/>
              <a:gd name="connsiteY147" fmla="*/ 418240 h 659131"/>
              <a:gd name="connsiteX148" fmla="*/ 361447 w 1261746"/>
              <a:gd name="connsiteY148" fmla="*/ 389788 h 659131"/>
              <a:gd name="connsiteX149" fmla="*/ 389908 w 1261746"/>
              <a:gd name="connsiteY149" fmla="*/ 361336 h 659131"/>
              <a:gd name="connsiteX150" fmla="*/ 269426 w 1261746"/>
              <a:gd name="connsiteY150" fmla="*/ 361336 h 659131"/>
              <a:gd name="connsiteX151" fmla="*/ 297887 w 1261746"/>
              <a:gd name="connsiteY151" fmla="*/ 389788 h 659131"/>
              <a:gd name="connsiteX152" fmla="*/ 269426 w 1261746"/>
              <a:gd name="connsiteY152" fmla="*/ 418240 h 659131"/>
              <a:gd name="connsiteX153" fmla="*/ 240965 w 1261746"/>
              <a:gd name="connsiteY153" fmla="*/ 389788 h 659131"/>
              <a:gd name="connsiteX154" fmla="*/ 269426 w 1261746"/>
              <a:gd name="connsiteY154" fmla="*/ 361336 h 659131"/>
              <a:gd name="connsiteX155" fmla="*/ 148943 w 1261746"/>
              <a:gd name="connsiteY155" fmla="*/ 361336 h 659131"/>
              <a:gd name="connsiteX156" fmla="*/ 177404 w 1261746"/>
              <a:gd name="connsiteY156" fmla="*/ 389788 h 659131"/>
              <a:gd name="connsiteX157" fmla="*/ 148943 w 1261746"/>
              <a:gd name="connsiteY157" fmla="*/ 418240 h 659131"/>
              <a:gd name="connsiteX158" fmla="*/ 120482 w 1261746"/>
              <a:gd name="connsiteY158" fmla="*/ 389788 h 659131"/>
              <a:gd name="connsiteX159" fmla="*/ 148943 w 1261746"/>
              <a:gd name="connsiteY159" fmla="*/ 361336 h 659131"/>
              <a:gd name="connsiteX160" fmla="*/ 28461 w 1261746"/>
              <a:gd name="connsiteY160" fmla="*/ 361336 h 659131"/>
              <a:gd name="connsiteX161" fmla="*/ 56922 w 1261746"/>
              <a:gd name="connsiteY161" fmla="*/ 389788 h 659131"/>
              <a:gd name="connsiteX162" fmla="*/ 28461 w 1261746"/>
              <a:gd name="connsiteY162" fmla="*/ 418240 h 659131"/>
              <a:gd name="connsiteX163" fmla="*/ 0 w 1261746"/>
              <a:gd name="connsiteY163" fmla="*/ 389788 h 659131"/>
              <a:gd name="connsiteX164" fmla="*/ 28461 w 1261746"/>
              <a:gd name="connsiteY164" fmla="*/ 361336 h 659131"/>
              <a:gd name="connsiteX165" fmla="*/ 1233285 w 1261746"/>
              <a:gd name="connsiteY165" fmla="*/ 240891 h 659131"/>
              <a:gd name="connsiteX166" fmla="*/ 1261746 w 1261746"/>
              <a:gd name="connsiteY166" fmla="*/ 269343 h 659131"/>
              <a:gd name="connsiteX167" fmla="*/ 1233285 w 1261746"/>
              <a:gd name="connsiteY167" fmla="*/ 297795 h 659131"/>
              <a:gd name="connsiteX168" fmla="*/ 1204824 w 1261746"/>
              <a:gd name="connsiteY168" fmla="*/ 269343 h 659131"/>
              <a:gd name="connsiteX169" fmla="*/ 1233285 w 1261746"/>
              <a:gd name="connsiteY169" fmla="*/ 240891 h 659131"/>
              <a:gd name="connsiteX170" fmla="*/ 1112803 w 1261746"/>
              <a:gd name="connsiteY170" fmla="*/ 240891 h 659131"/>
              <a:gd name="connsiteX171" fmla="*/ 1141264 w 1261746"/>
              <a:gd name="connsiteY171" fmla="*/ 269343 h 659131"/>
              <a:gd name="connsiteX172" fmla="*/ 1112803 w 1261746"/>
              <a:gd name="connsiteY172" fmla="*/ 297795 h 659131"/>
              <a:gd name="connsiteX173" fmla="*/ 1084342 w 1261746"/>
              <a:gd name="connsiteY173" fmla="*/ 269343 h 659131"/>
              <a:gd name="connsiteX174" fmla="*/ 1112803 w 1261746"/>
              <a:gd name="connsiteY174" fmla="*/ 240891 h 659131"/>
              <a:gd name="connsiteX175" fmla="*/ 992320 w 1261746"/>
              <a:gd name="connsiteY175" fmla="*/ 240891 h 659131"/>
              <a:gd name="connsiteX176" fmla="*/ 1020781 w 1261746"/>
              <a:gd name="connsiteY176" fmla="*/ 269343 h 659131"/>
              <a:gd name="connsiteX177" fmla="*/ 992320 w 1261746"/>
              <a:gd name="connsiteY177" fmla="*/ 297795 h 659131"/>
              <a:gd name="connsiteX178" fmla="*/ 963859 w 1261746"/>
              <a:gd name="connsiteY178" fmla="*/ 269343 h 659131"/>
              <a:gd name="connsiteX179" fmla="*/ 992320 w 1261746"/>
              <a:gd name="connsiteY179" fmla="*/ 240891 h 659131"/>
              <a:gd name="connsiteX180" fmla="*/ 871838 w 1261746"/>
              <a:gd name="connsiteY180" fmla="*/ 240891 h 659131"/>
              <a:gd name="connsiteX181" fmla="*/ 900299 w 1261746"/>
              <a:gd name="connsiteY181" fmla="*/ 269343 h 659131"/>
              <a:gd name="connsiteX182" fmla="*/ 871838 w 1261746"/>
              <a:gd name="connsiteY182" fmla="*/ 297795 h 659131"/>
              <a:gd name="connsiteX183" fmla="*/ 843377 w 1261746"/>
              <a:gd name="connsiteY183" fmla="*/ 269343 h 659131"/>
              <a:gd name="connsiteX184" fmla="*/ 871838 w 1261746"/>
              <a:gd name="connsiteY184" fmla="*/ 240891 h 659131"/>
              <a:gd name="connsiteX185" fmla="*/ 751356 w 1261746"/>
              <a:gd name="connsiteY185" fmla="*/ 240891 h 659131"/>
              <a:gd name="connsiteX186" fmla="*/ 779817 w 1261746"/>
              <a:gd name="connsiteY186" fmla="*/ 269343 h 659131"/>
              <a:gd name="connsiteX187" fmla="*/ 751356 w 1261746"/>
              <a:gd name="connsiteY187" fmla="*/ 297795 h 659131"/>
              <a:gd name="connsiteX188" fmla="*/ 722895 w 1261746"/>
              <a:gd name="connsiteY188" fmla="*/ 269343 h 659131"/>
              <a:gd name="connsiteX189" fmla="*/ 751356 w 1261746"/>
              <a:gd name="connsiteY189" fmla="*/ 240891 h 659131"/>
              <a:gd name="connsiteX190" fmla="*/ 630873 w 1261746"/>
              <a:gd name="connsiteY190" fmla="*/ 240891 h 659131"/>
              <a:gd name="connsiteX191" fmla="*/ 659334 w 1261746"/>
              <a:gd name="connsiteY191" fmla="*/ 269343 h 659131"/>
              <a:gd name="connsiteX192" fmla="*/ 630873 w 1261746"/>
              <a:gd name="connsiteY192" fmla="*/ 297795 h 659131"/>
              <a:gd name="connsiteX193" fmla="*/ 602412 w 1261746"/>
              <a:gd name="connsiteY193" fmla="*/ 269343 h 659131"/>
              <a:gd name="connsiteX194" fmla="*/ 630873 w 1261746"/>
              <a:gd name="connsiteY194" fmla="*/ 240891 h 659131"/>
              <a:gd name="connsiteX195" fmla="*/ 510391 w 1261746"/>
              <a:gd name="connsiteY195" fmla="*/ 240891 h 659131"/>
              <a:gd name="connsiteX196" fmla="*/ 538852 w 1261746"/>
              <a:gd name="connsiteY196" fmla="*/ 269343 h 659131"/>
              <a:gd name="connsiteX197" fmla="*/ 510391 w 1261746"/>
              <a:gd name="connsiteY197" fmla="*/ 297795 h 659131"/>
              <a:gd name="connsiteX198" fmla="*/ 481930 w 1261746"/>
              <a:gd name="connsiteY198" fmla="*/ 269343 h 659131"/>
              <a:gd name="connsiteX199" fmla="*/ 510391 w 1261746"/>
              <a:gd name="connsiteY199" fmla="*/ 240891 h 659131"/>
              <a:gd name="connsiteX200" fmla="*/ 389908 w 1261746"/>
              <a:gd name="connsiteY200" fmla="*/ 240891 h 659131"/>
              <a:gd name="connsiteX201" fmla="*/ 418369 w 1261746"/>
              <a:gd name="connsiteY201" fmla="*/ 269343 h 659131"/>
              <a:gd name="connsiteX202" fmla="*/ 389908 w 1261746"/>
              <a:gd name="connsiteY202" fmla="*/ 297795 h 659131"/>
              <a:gd name="connsiteX203" fmla="*/ 361447 w 1261746"/>
              <a:gd name="connsiteY203" fmla="*/ 269343 h 659131"/>
              <a:gd name="connsiteX204" fmla="*/ 389908 w 1261746"/>
              <a:gd name="connsiteY204" fmla="*/ 240891 h 659131"/>
              <a:gd name="connsiteX205" fmla="*/ 269426 w 1261746"/>
              <a:gd name="connsiteY205" fmla="*/ 240891 h 659131"/>
              <a:gd name="connsiteX206" fmla="*/ 297887 w 1261746"/>
              <a:gd name="connsiteY206" fmla="*/ 269343 h 659131"/>
              <a:gd name="connsiteX207" fmla="*/ 269426 w 1261746"/>
              <a:gd name="connsiteY207" fmla="*/ 297795 h 659131"/>
              <a:gd name="connsiteX208" fmla="*/ 240965 w 1261746"/>
              <a:gd name="connsiteY208" fmla="*/ 269343 h 659131"/>
              <a:gd name="connsiteX209" fmla="*/ 269426 w 1261746"/>
              <a:gd name="connsiteY209" fmla="*/ 240891 h 659131"/>
              <a:gd name="connsiteX210" fmla="*/ 148943 w 1261746"/>
              <a:gd name="connsiteY210" fmla="*/ 240891 h 659131"/>
              <a:gd name="connsiteX211" fmla="*/ 177404 w 1261746"/>
              <a:gd name="connsiteY211" fmla="*/ 269343 h 659131"/>
              <a:gd name="connsiteX212" fmla="*/ 148943 w 1261746"/>
              <a:gd name="connsiteY212" fmla="*/ 297795 h 659131"/>
              <a:gd name="connsiteX213" fmla="*/ 120482 w 1261746"/>
              <a:gd name="connsiteY213" fmla="*/ 269343 h 659131"/>
              <a:gd name="connsiteX214" fmla="*/ 148943 w 1261746"/>
              <a:gd name="connsiteY214" fmla="*/ 240891 h 659131"/>
              <a:gd name="connsiteX215" fmla="*/ 28461 w 1261746"/>
              <a:gd name="connsiteY215" fmla="*/ 240891 h 659131"/>
              <a:gd name="connsiteX216" fmla="*/ 56922 w 1261746"/>
              <a:gd name="connsiteY216" fmla="*/ 269343 h 659131"/>
              <a:gd name="connsiteX217" fmla="*/ 28461 w 1261746"/>
              <a:gd name="connsiteY217" fmla="*/ 297795 h 659131"/>
              <a:gd name="connsiteX218" fmla="*/ 0 w 1261746"/>
              <a:gd name="connsiteY218" fmla="*/ 269343 h 659131"/>
              <a:gd name="connsiteX219" fmla="*/ 28461 w 1261746"/>
              <a:gd name="connsiteY219" fmla="*/ 240891 h 659131"/>
              <a:gd name="connsiteX220" fmla="*/ 1233285 w 1261746"/>
              <a:gd name="connsiteY220" fmla="*/ 120445 h 659131"/>
              <a:gd name="connsiteX221" fmla="*/ 1261746 w 1261746"/>
              <a:gd name="connsiteY221" fmla="*/ 148897 h 659131"/>
              <a:gd name="connsiteX222" fmla="*/ 1233285 w 1261746"/>
              <a:gd name="connsiteY222" fmla="*/ 177349 h 659131"/>
              <a:gd name="connsiteX223" fmla="*/ 1204824 w 1261746"/>
              <a:gd name="connsiteY223" fmla="*/ 148897 h 659131"/>
              <a:gd name="connsiteX224" fmla="*/ 1233285 w 1261746"/>
              <a:gd name="connsiteY224" fmla="*/ 120445 h 659131"/>
              <a:gd name="connsiteX225" fmla="*/ 1112803 w 1261746"/>
              <a:gd name="connsiteY225" fmla="*/ 120445 h 659131"/>
              <a:gd name="connsiteX226" fmla="*/ 1141264 w 1261746"/>
              <a:gd name="connsiteY226" fmla="*/ 148897 h 659131"/>
              <a:gd name="connsiteX227" fmla="*/ 1112803 w 1261746"/>
              <a:gd name="connsiteY227" fmla="*/ 177349 h 659131"/>
              <a:gd name="connsiteX228" fmla="*/ 1084342 w 1261746"/>
              <a:gd name="connsiteY228" fmla="*/ 148897 h 659131"/>
              <a:gd name="connsiteX229" fmla="*/ 1112803 w 1261746"/>
              <a:gd name="connsiteY229" fmla="*/ 120445 h 659131"/>
              <a:gd name="connsiteX230" fmla="*/ 992320 w 1261746"/>
              <a:gd name="connsiteY230" fmla="*/ 120445 h 659131"/>
              <a:gd name="connsiteX231" fmla="*/ 1020781 w 1261746"/>
              <a:gd name="connsiteY231" fmla="*/ 148897 h 659131"/>
              <a:gd name="connsiteX232" fmla="*/ 992320 w 1261746"/>
              <a:gd name="connsiteY232" fmla="*/ 177349 h 659131"/>
              <a:gd name="connsiteX233" fmla="*/ 963859 w 1261746"/>
              <a:gd name="connsiteY233" fmla="*/ 148897 h 659131"/>
              <a:gd name="connsiteX234" fmla="*/ 992320 w 1261746"/>
              <a:gd name="connsiteY234" fmla="*/ 120445 h 659131"/>
              <a:gd name="connsiteX235" fmla="*/ 871838 w 1261746"/>
              <a:gd name="connsiteY235" fmla="*/ 120445 h 659131"/>
              <a:gd name="connsiteX236" fmla="*/ 900299 w 1261746"/>
              <a:gd name="connsiteY236" fmla="*/ 148897 h 659131"/>
              <a:gd name="connsiteX237" fmla="*/ 871838 w 1261746"/>
              <a:gd name="connsiteY237" fmla="*/ 177349 h 659131"/>
              <a:gd name="connsiteX238" fmla="*/ 843377 w 1261746"/>
              <a:gd name="connsiteY238" fmla="*/ 148897 h 659131"/>
              <a:gd name="connsiteX239" fmla="*/ 871838 w 1261746"/>
              <a:gd name="connsiteY239" fmla="*/ 120445 h 659131"/>
              <a:gd name="connsiteX240" fmla="*/ 751356 w 1261746"/>
              <a:gd name="connsiteY240" fmla="*/ 120445 h 659131"/>
              <a:gd name="connsiteX241" fmla="*/ 779817 w 1261746"/>
              <a:gd name="connsiteY241" fmla="*/ 148897 h 659131"/>
              <a:gd name="connsiteX242" fmla="*/ 751356 w 1261746"/>
              <a:gd name="connsiteY242" fmla="*/ 177349 h 659131"/>
              <a:gd name="connsiteX243" fmla="*/ 722895 w 1261746"/>
              <a:gd name="connsiteY243" fmla="*/ 148897 h 659131"/>
              <a:gd name="connsiteX244" fmla="*/ 751356 w 1261746"/>
              <a:gd name="connsiteY244" fmla="*/ 120445 h 659131"/>
              <a:gd name="connsiteX245" fmla="*/ 630873 w 1261746"/>
              <a:gd name="connsiteY245" fmla="*/ 120445 h 659131"/>
              <a:gd name="connsiteX246" fmla="*/ 659334 w 1261746"/>
              <a:gd name="connsiteY246" fmla="*/ 148897 h 659131"/>
              <a:gd name="connsiteX247" fmla="*/ 630873 w 1261746"/>
              <a:gd name="connsiteY247" fmla="*/ 177349 h 659131"/>
              <a:gd name="connsiteX248" fmla="*/ 602412 w 1261746"/>
              <a:gd name="connsiteY248" fmla="*/ 148897 h 659131"/>
              <a:gd name="connsiteX249" fmla="*/ 630873 w 1261746"/>
              <a:gd name="connsiteY249" fmla="*/ 120445 h 659131"/>
              <a:gd name="connsiteX250" fmla="*/ 510391 w 1261746"/>
              <a:gd name="connsiteY250" fmla="*/ 120445 h 659131"/>
              <a:gd name="connsiteX251" fmla="*/ 538852 w 1261746"/>
              <a:gd name="connsiteY251" fmla="*/ 148897 h 659131"/>
              <a:gd name="connsiteX252" fmla="*/ 510391 w 1261746"/>
              <a:gd name="connsiteY252" fmla="*/ 177349 h 659131"/>
              <a:gd name="connsiteX253" fmla="*/ 481930 w 1261746"/>
              <a:gd name="connsiteY253" fmla="*/ 148897 h 659131"/>
              <a:gd name="connsiteX254" fmla="*/ 510391 w 1261746"/>
              <a:gd name="connsiteY254" fmla="*/ 120445 h 659131"/>
              <a:gd name="connsiteX255" fmla="*/ 389908 w 1261746"/>
              <a:gd name="connsiteY255" fmla="*/ 120445 h 659131"/>
              <a:gd name="connsiteX256" fmla="*/ 418369 w 1261746"/>
              <a:gd name="connsiteY256" fmla="*/ 148897 h 659131"/>
              <a:gd name="connsiteX257" fmla="*/ 389908 w 1261746"/>
              <a:gd name="connsiteY257" fmla="*/ 177349 h 659131"/>
              <a:gd name="connsiteX258" fmla="*/ 361447 w 1261746"/>
              <a:gd name="connsiteY258" fmla="*/ 148897 h 659131"/>
              <a:gd name="connsiteX259" fmla="*/ 389908 w 1261746"/>
              <a:gd name="connsiteY259" fmla="*/ 120445 h 659131"/>
              <a:gd name="connsiteX260" fmla="*/ 269426 w 1261746"/>
              <a:gd name="connsiteY260" fmla="*/ 120445 h 659131"/>
              <a:gd name="connsiteX261" fmla="*/ 297887 w 1261746"/>
              <a:gd name="connsiteY261" fmla="*/ 148897 h 659131"/>
              <a:gd name="connsiteX262" fmla="*/ 269426 w 1261746"/>
              <a:gd name="connsiteY262" fmla="*/ 177349 h 659131"/>
              <a:gd name="connsiteX263" fmla="*/ 240965 w 1261746"/>
              <a:gd name="connsiteY263" fmla="*/ 148897 h 659131"/>
              <a:gd name="connsiteX264" fmla="*/ 269426 w 1261746"/>
              <a:gd name="connsiteY264" fmla="*/ 120445 h 659131"/>
              <a:gd name="connsiteX265" fmla="*/ 148943 w 1261746"/>
              <a:gd name="connsiteY265" fmla="*/ 120445 h 659131"/>
              <a:gd name="connsiteX266" fmla="*/ 177404 w 1261746"/>
              <a:gd name="connsiteY266" fmla="*/ 148897 h 659131"/>
              <a:gd name="connsiteX267" fmla="*/ 148943 w 1261746"/>
              <a:gd name="connsiteY267" fmla="*/ 177349 h 659131"/>
              <a:gd name="connsiteX268" fmla="*/ 120482 w 1261746"/>
              <a:gd name="connsiteY268" fmla="*/ 148897 h 659131"/>
              <a:gd name="connsiteX269" fmla="*/ 148943 w 1261746"/>
              <a:gd name="connsiteY269" fmla="*/ 120445 h 659131"/>
              <a:gd name="connsiteX270" fmla="*/ 28461 w 1261746"/>
              <a:gd name="connsiteY270" fmla="*/ 120445 h 659131"/>
              <a:gd name="connsiteX271" fmla="*/ 56922 w 1261746"/>
              <a:gd name="connsiteY271" fmla="*/ 148897 h 659131"/>
              <a:gd name="connsiteX272" fmla="*/ 28461 w 1261746"/>
              <a:gd name="connsiteY272" fmla="*/ 177349 h 659131"/>
              <a:gd name="connsiteX273" fmla="*/ 0 w 1261746"/>
              <a:gd name="connsiteY273" fmla="*/ 148897 h 659131"/>
              <a:gd name="connsiteX274" fmla="*/ 28461 w 1261746"/>
              <a:gd name="connsiteY274" fmla="*/ 120445 h 659131"/>
              <a:gd name="connsiteX275" fmla="*/ 1233285 w 1261746"/>
              <a:gd name="connsiteY275" fmla="*/ 0 h 659131"/>
              <a:gd name="connsiteX276" fmla="*/ 1261746 w 1261746"/>
              <a:gd name="connsiteY276" fmla="*/ 28452 h 659131"/>
              <a:gd name="connsiteX277" fmla="*/ 1233285 w 1261746"/>
              <a:gd name="connsiteY277" fmla="*/ 56904 h 659131"/>
              <a:gd name="connsiteX278" fmla="*/ 1204824 w 1261746"/>
              <a:gd name="connsiteY278" fmla="*/ 28452 h 659131"/>
              <a:gd name="connsiteX279" fmla="*/ 1233285 w 1261746"/>
              <a:gd name="connsiteY279" fmla="*/ 0 h 659131"/>
              <a:gd name="connsiteX280" fmla="*/ 1112803 w 1261746"/>
              <a:gd name="connsiteY280" fmla="*/ 0 h 659131"/>
              <a:gd name="connsiteX281" fmla="*/ 1141264 w 1261746"/>
              <a:gd name="connsiteY281" fmla="*/ 28452 h 659131"/>
              <a:gd name="connsiteX282" fmla="*/ 1112803 w 1261746"/>
              <a:gd name="connsiteY282" fmla="*/ 56904 h 659131"/>
              <a:gd name="connsiteX283" fmla="*/ 1084342 w 1261746"/>
              <a:gd name="connsiteY283" fmla="*/ 28452 h 659131"/>
              <a:gd name="connsiteX284" fmla="*/ 1112803 w 1261746"/>
              <a:gd name="connsiteY284" fmla="*/ 0 h 659131"/>
              <a:gd name="connsiteX285" fmla="*/ 992320 w 1261746"/>
              <a:gd name="connsiteY285" fmla="*/ 0 h 659131"/>
              <a:gd name="connsiteX286" fmla="*/ 1020781 w 1261746"/>
              <a:gd name="connsiteY286" fmla="*/ 28452 h 659131"/>
              <a:gd name="connsiteX287" fmla="*/ 992320 w 1261746"/>
              <a:gd name="connsiteY287" fmla="*/ 56904 h 659131"/>
              <a:gd name="connsiteX288" fmla="*/ 963859 w 1261746"/>
              <a:gd name="connsiteY288" fmla="*/ 28452 h 659131"/>
              <a:gd name="connsiteX289" fmla="*/ 992320 w 1261746"/>
              <a:gd name="connsiteY289" fmla="*/ 0 h 659131"/>
              <a:gd name="connsiteX290" fmla="*/ 871838 w 1261746"/>
              <a:gd name="connsiteY290" fmla="*/ 0 h 659131"/>
              <a:gd name="connsiteX291" fmla="*/ 900299 w 1261746"/>
              <a:gd name="connsiteY291" fmla="*/ 28452 h 659131"/>
              <a:gd name="connsiteX292" fmla="*/ 871838 w 1261746"/>
              <a:gd name="connsiteY292" fmla="*/ 56904 h 659131"/>
              <a:gd name="connsiteX293" fmla="*/ 843377 w 1261746"/>
              <a:gd name="connsiteY293" fmla="*/ 28452 h 659131"/>
              <a:gd name="connsiteX294" fmla="*/ 871838 w 1261746"/>
              <a:gd name="connsiteY294" fmla="*/ 0 h 659131"/>
              <a:gd name="connsiteX295" fmla="*/ 751356 w 1261746"/>
              <a:gd name="connsiteY295" fmla="*/ 0 h 659131"/>
              <a:gd name="connsiteX296" fmla="*/ 779817 w 1261746"/>
              <a:gd name="connsiteY296" fmla="*/ 28452 h 659131"/>
              <a:gd name="connsiteX297" fmla="*/ 751356 w 1261746"/>
              <a:gd name="connsiteY297" fmla="*/ 56904 h 659131"/>
              <a:gd name="connsiteX298" fmla="*/ 722895 w 1261746"/>
              <a:gd name="connsiteY298" fmla="*/ 28452 h 659131"/>
              <a:gd name="connsiteX299" fmla="*/ 751356 w 1261746"/>
              <a:gd name="connsiteY299" fmla="*/ 0 h 659131"/>
              <a:gd name="connsiteX300" fmla="*/ 630873 w 1261746"/>
              <a:gd name="connsiteY300" fmla="*/ 0 h 659131"/>
              <a:gd name="connsiteX301" fmla="*/ 659334 w 1261746"/>
              <a:gd name="connsiteY301" fmla="*/ 28452 h 659131"/>
              <a:gd name="connsiteX302" fmla="*/ 630873 w 1261746"/>
              <a:gd name="connsiteY302" fmla="*/ 56904 h 659131"/>
              <a:gd name="connsiteX303" fmla="*/ 602412 w 1261746"/>
              <a:gd name="connsiteY303" fmla="*/ 28452 h 659131"/>
              <a:gd name="connsiteX304" fmla="*/ 630873 w 1261746"/>
              <a:gd name="connsiteY304" fmla="*/ 0 h 659131"/>
              <a:gd name="connsiteX305" fmla="*/ 510391 w 1261746"/>
              <a:gd name="connsiteY305" fmla="*/ 0 h 659131"/>
              <a:gd name="connsiteX306" fmla="*/ 538852 w 1261746"/>
              <a:gd name="connsiteY306" fmla="*/ 28452 h 659131"/>
              <a:gd name="connsiteX307" fmla="*/ 510391 w 1261746"/>
              <a:gd name="connsiteY307" fmla="*/ 56904 h 659131"/>
              <a:gd name="connsiteX308" fmla="*/ 481930 w 1261746"/>
              <a:gd name="connsiteY308" fmla="*/ 28452 h 659131"/>
              <a:gd name="connsiteX309" fmla="*/ 510391 w 1261746"/>
              <a:gd name="connsiteY309" fmla="*/ 0 h 659131"/>
              <a:gd name="connsiteX310" fmla="*/ 389908 w 1261746"/>
              <a:gd name="connsiteY310" fmla="*/ 0 h 659131"/>
              <a:gd name="connsiteX311" fmla="*/ 418369 w 1261746"/>
              <a:gd name="connsiteY311" fmla="*/ 28452 h 659131"/>
              <a:gd name="connsiteX312" fmla="*/ 389908 w 1261746"/>
              <a:gd name="connsiteY312" fmla="*/ 56904 h 659131"/>
              <a:gd name="connsiteX313" fmla="*/ 361447 w 1261746"/>
              <a:gd name="connsiteY313" fmla="*/ 28452 h 659131"/>
              <a:gd name="connsiteX314" fmla="*/ 389908 w 1261746"/>
              <a:gd name="connsiteY314" fmla="*/ 0 h 659131"/>
              <a:gd name="connsiteX315" fmla="*/ 269426 w 1261746"/>
              <a:gd name="connsiteY315" fmla="*/ 0 h 659131"/>
              <a:gd name="connsiteX316" fmla="*/ 297887 w 1261746"/>
              <a:gd name="connsiteY316" fmla="*/ 28452 h 659131"/>
              <a:gd name="connsiteX317" fmla="*/ 269426 w 1261746"/>
              <a:gd name="connsiteY317" fmla="*/ 56904 h 659131"/>
              <a:gd name="connsiteX318" fmla="*/ 240965 w 1261746"/>
              <a:gd name="connsiteY318" fmla="*/ 28452 h 659131"/>
              <a:gd name="connsiteX319" fmla="*/ 269426 w 1261746"/>
              <a:gd name="connsiteY319" fmla="*/ 0 h 659131"/>
              <a:gd name="connsiteX320" fmla="*/ 148943 w 1261746"/>
              <a:gd name="connsiteY320" fmla="*/ 0 h 659131"/>
              <a:gd name="connsiteX321" fmla="*/ 177404 w 1261746"/>
              <a:gd name="connsiteY321" fmla="*/ 28452 h 659131"/>
              <a:gd name="connsiteX322" fmla="*/ 148943 w 1261746"/>
              <a:gd name="connsiteY322" fmla="*/ 56904 h 659131"/>
              <a:gd name="connsiteX323" fmla="*/ 120482 w 1261746"/>
              <a:gd name="connsiteY323" fmla="*/ 28452 h 659131"/>
              <a:gd name="connsiteX324" fmla="*/ 148943 w 1261746"/>
              <a:gd name="connsiteY324" fmla="*/ 0 h 659131"/>
              <a:gd name="connsiteX325" fmla="*/ 28461 w 1261746"/>
              <a:gd name="connsiteY325" fmla="*/ 0 h 659131"/>
              <a:gd name="connsiteX326" fmla="*/ 56922 w 1261746"/>
              <a:gd name="connsiteY326" fmla="*/ 28452 h 659131"/>
              <a:gd name="connsiteX327" fmla="*/ 28461 w 1261746"/>
              <a:gd name="connsiteY327" fmla="*/ 56904 h 659131"/>
              <a:gd name="connsiteX328" fmla="*/ 0 w 1261746"/>
              <a:gd name="connsiteY328" fmla="*/ 28452 h 659131"/>
              <a:gd name="connsiteX329" fmla="*/ 28461 w 1261746"/>
              <a:gd name="connsiteY329" fmla="*/ 0 h 6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</a:cxnLst>
            <a:rect l="l" t="t" r="r" b="b"/>
            <a:pathLst>
              <a:path w="1261746" h="659131">
                <a:moveTo>
                  <a:pt x="1233285" y="602227"/>
                </a:moveTo>
                <a:cubicBezTo>
                  <a:pt x="1249004" y="602227"/>
                  <a:pt x="1261746" y="614965"/>
                  <a:pt x="1261746" y="630679"/>
                </a:cubicBezTo>
                <a:cubicBezTo>
                  <a:pt x="1261746" y="646393"/>
                  <a:pt x="1249004" y="659131"/>
                  <a:pt x="1233285" y="659131"/>
                </a:cubicBezTo>
                <a:cubicBezTo>
                  <a:pt x="1217566" y="659131"/>
                  <a:pt x="1204824" y="646393"/>
                  <a:pt x="1204824" y="630679"/>
                </a:cubicBezTo>
                <a:cubicBezTo>
                  <a:pt x="1204824" y="614965"/>
                  <a:pt x="1217566" y="602227"/>
                  <a:pt x="1233285" y="602227"/>
                </a:cubicBezTo>
                <a:close/>
                <a:moveTo>
                  <a:pt x="1112803" y="602227"/>
                </a:moveTo>
                <a:cubicBezTo>
                  <a:pt x="1128522" y="602227"/>
                  <a:pt x="1141264" y="614965"/>
                  <a:pt x="1141264" y="630679"/>
                </a:cubicBezTo>
                <a:cubicBezTo>
                  <a:pt x="1141264" y="646393"/>
                  <a:pt x="1128522" y="659131"/>
                  <a:pt x="1112803" y="659131"/>
                </a:cubicBezTo>
                <a:cubicBezTo>
                  <a:pt x="1097084" y="659131"/>
                  <a:pt x="1084342" y="646393"/>
                  <a:pt x="1084342" y="630679"/>
                </a:cubicBezTo>
                <a:cubicBezTo>
                  <a:pt x="1084342" y="614965"/>
                  <a:pt x="1097084" y="602227"/>
                  <a:pt x="1112803" y="602227"/>
                </a:cubicBezTo>
                <a:close/>
                <a:moveTo>
                  <a:pt x="992320" y="602227"/>
                </a:moveTo>
                <a:cubicBezTo>
                  <a:pt x="1008039" y="602227"/>
                  <a:pt x="1020781" y="614965"/>
                  <a:pt x="1020781" y="630679"/>
                </a:cubicBezTo>
                <a:cubicBezTo>
                  <a:pt x="1020781" y="646393"/>
                  <a:pt x="1008039" y="659131"/>
                  <a:pt x="992320" y="659131"/>
                </a:cubicBezTo>
                <a:cubicBezTo>
                  <a:pt x="976601" y="659131"/>
                  <a:pt x="963859" y="646393"/>
                  <a:pt x="963859" y="630679"/>
                </a:cubicBezTo>
                <a:cubicBezTo>
                  <a:pt x="963859" y="614965"/>
                  <a:pt x="976601" y="602227"/>
                  <a:pt x="992320" y="602227"/>
                </a:cubicBezTo>
                <a:close/>
                <a:moveTo>
                  <a:pt x="871838" y="602227"/>
                </a:moveTo>
                <a:cubicBezTo>
                  <a:pt x="887557" y="602227"/>
                  <a:pt x="900299" y="614965"/>
                  <a:pt x="900299" y="630679"/>
                </a:cubicBezTo>
                <a:cubicBezTo>
                  <a:pt x="900299" y="646393"/>
                  <a:pt x="887557" y="659131"/>
                  <a:pt x="871838" y="659131"/>
                </a:cubicBezTo>
                <a:cubicBezTo>
                  <a:pt x="856119" y="659131"/>
                  <a:pt x="843377" y="646393"/>
                  <a:pt x="843377" y="630679"/>
                </a:cubicBezTo>
                <a:cubicBezTo>
                  <a:pt x="843377" y="614965"/>
                  <a:pt x="856119" y="602227"/>
                  <a:pt x="871838" y="602227"/>
                </a:cubicBezTo>
                <a:close/>
                <a:moveTo>
                  <a:pt x="751356" y="602227"/>
                </a:moveTo>
                <a:cubicBezTo>
                  <a:pt x="767075" y="602227"/>
                  <a:pt x="779817" y="614965"/>
                  <a:pt x="779817" y="630679"/>
                </a:cubicBezTo>
                <a:cubicBezTo>
                  <a:pt x="779817" y="646393"/>
                  <a:pt x="767075" y="659131"/>
                  <a:pt x="751356" y="659131"/>
                </a:cubicBezTo>
                <a:cubicBezTo>
                  <a:pt x="735637" y="659131"/>
                  <a:pt x="722895" y="646393"/>
                  <a:pt x="722895" y="630679"/>
                </a:cubicBezTo>
                <a:cubicBezTo>
                  <a:pt x="722895" y="614965"/>
                  <a:pt x="735637" y="602227"/>
                  <a:pt x="751356" y="602227"/>
                </a:cubicBezTo>
                <a:close/>
                <a:moveTo>
                  <a:pt x="630873" y="602227"/>
                </a:moveTo>
                <a:cubicBezTo>
                  <a:pt x="646592" y="602227"/>
                  <a:pt x="659334" y="614965"/>
                  <a:pt x="659334" y="630679"/>
                </a:cubicBezTo>
                <a:cubicBezTo>
                  <a:pt x="659334" y="646393"/>
                  <a:pt x="646592" y="659131"/>
                  <a:pt x="630873" y="659131"/>
                </a:cubicBezTo>
                <a:cubicBezTo>
                  <a:pt x="615154" y="659131"/>
                  <a:pt x="602412" y="646393"/>
                  <a:pt x="602412" y="630679"/>
                </a:cubicBezTo>
                <a:cubicBezTo>
                  <a:pt x="602412" y="614965"/>
                  <a:pt x="615154" y="602227"/>
                  <a:pt x="630873" y="602227"/>
                </a:cubicBezTo>
                <a:close/>
                <a:moveTo>
                  <a:pt x="510391" y="602227"/>
                </a:moveTo>
                <a:cubicBezTo>
                  <a:pt x="526110" y="602227"/>
                  <a:pt x="538852" y="614965"/>
                  <a:pt x="538852" y="630679"/>
                </a:cubicBezTo>
                <a:cubicBezTo>
                  <a:pt x="538852" y="646393"/>
                  <a:pt x="526110" y="659131"/>
                  <a:pt x="510391" y="659131"/>
                </a:cubicBezTo>
                <a:cubicBezTo>
                  <a:pt x="494672" y="659131"/>
                  <a:pt x="481930" y="646393"/>
                  <a:pt x="481930" y="630679"/>
                </a:cubicBezTo>
                <a:cubicBezTo>
                  <a:pt x="481930" y="614965"/>
                  <a:pt x="494672" y="602227"/>
                  <a:pt x="510391" y="602227"/>
                </a:cubicBezTo>
                <a:close/>
                <a:moveTo>
                  <a:pt x="389908" y="602227"/>
                </a:moveTo>
                <a:cubicBezTo>
                  <a:pt x="405627" y="602227"/>
                  <a:pt x="418369" y="614965"/>
                  <a:pt x="418369" y="630679"/>
                </a:cubicBezTo>
                <a:cubicBezTo>
                  <a:pt x="418369" y="646393"/>
                  <a:pt x="405627" y="659131"/>
                  <a:pt x="389908" y="659131"/>
                </a:cubicBezTo>
                <a:cubicBezTo>
                  <a:pt x="374189" y="659131"/>
                  <a:pt x="361447" y="646393"/>
                  <a:pt x="361447" y="630679"/>
                </a:cubicBezTo>
                <a:cubicBezTo>
                  <a:pt x="361447" y="614965"/>
                  <a:pt x="374189" y="602227"/>
                  <a:pt x="389908" y="602227"/>
                </a:cubicBezTo>
                <a:close/>
                <a:moveTo>
                  <a:pt x="269426" y="602227"/>
                </a:moveTo>
                <a:cubicBezTo>
                  <a:pt x="285145" y="602227"/>
                  <a:pt x="297887" y="614965"/>
                  <a:pt x="297887" y="630679"/>
                </a:cubicBezTo>
                <a:cubicBezTo>
                  <a:pt x="297887" y="646393"/>
                  <a:pt x="285145" y="659131"/>
                  <a:pt x="269426" y="659131"/>
                </a:cubicBezTo>
                <a:cubicBezTo>
                  <a:pt x="253707" y="659131"/>
                  <a:pt x="240965" y="646393"/>
                  <a:pt x="240965" y="630679"/>
                </a:cubicBezTo>
                <a:cubicBezTo>
                  <a:pt x="240965" y="614965"/>
                  <a:pt x="253707" y="602227"/>
                  <a:pt x="269426" y="602227"/>
                </a:cubicBezTo>
                <a:close/>
                <a:moveTo>
                  <a:pt x="148943" y="602227"/>
                </a:moveTo>
                <a:cubicBezTo>
                  <a:pt x="164662" y="602227"/>
                  <a:pt x="177404" y="614965"/>
                  <a:pt x="177404" y="630679"/>
                </a:cubicBezTo>
                <a:cubicBezTo>
                  <a:pt x="177404" y="646393"/>
                  <a:pt x="164662" y="659131"/>
                  <a:pt x="148943" y="659131"/>
                </a:cubicBezTo>
                <a:cubicBezTo>
                  <a:pt x="133224" y="659131"/>
                  <a:pt x="120482" y="646393"/>
                  <a:pt x="120482" y="630679"/>
                </a:cubicBezTo>
                <a:cubicBezTo>
                  <a:pt x="120482" y="614965"/>
                  <a:pt x="133224" y="602227"/>
                  <a:pt x="148943" y="602227"/>
                </a:cubicBezTo>
                <a:close/>
                <a:moveTo>
                  <a:pt x="28461" y="602227"/>
                </a:moveTo>
                <a:cubicBezTo>
                  <a:pt x="44180" y="602227"/>
                  <a:pt x="56922" y="614965"/>
                  <a:pt x="56922" y="630679"/>
                </a:cubicBezTo>
                <a:cubicBezTo>
                  <a:pt x="56922" y="646393"/>
                  <a:pt x="44180" y="659131"/>
                  <a:pt x="28461" y="659131"/>
                </a:cubicBezTo>
                <a:cubicBezTo>
                  <a:pt x="12742" y="659131"/>
                  <a:pt x="0" y="646393"/>
                  <a:pt x="0" y="630679"/>
                </a:cubicBezTo>
                <a:cubicBezTo>
                  <a:pt x="0" y="614965"/>
                  <a:pt x="12742" y="602227"/>
                  <a:pt x="28461" y="602227"/>
                </a:cubicBezTo>
                <a:close/>
                <a:moveTo>
                  <a:pt x="1233285" y="481781"/>
                </a:moveTo>
                <a:cubicBezTo>
                  <a:pt x="1249004" y="481781"/>
                  <a:pt x="1261746" y="494519"/>
                  <a:pt x="1261746" y="510233"/>
                </a:cubicBezTo>
                <a:cubicBezTo>
                  <a:pt x="1261746" y="525947"/>
                  <a:pt x="1249004" y="538685"/>
                  <a:pt x="1233285" y="538685"/>
                </a:cubicBezTo>
                <a:cubicBezTo>
                  <a:pt x="1217566" y="538685"/>
                  <a:pt x="1204824" y="525947"/>
                  <a:pt x="1204824" y="510233"/>
                </a:cubicBezTo>
                <a:cubicBezTo>
                  <a:pt x="1204824" y="494519"/>
                  <a:pt x="1217566" y="481781"/>
                  <a:pt x="1233285" y="481781"/>
                </a:cubicBezTo>
                <a:close/>
                <a:moveTo>
                  <a:pt x="1112803" y="481781"/>
                </a:moveTo>
                <a:cubicBezTo>
                  <a:pt x="1128522" y="481781"/>
                  <a:pt x="1141264" y="494519"/>
                  <a:pt x="1141264" y="510233"/>
                </a:cubicBezTo>
                <a:cubicBezTo>
                  <a:pt x="1141264" y="525947"/>
                  <a:pt x="1128522" y="538685"/>
                  <a:pt x="1112803" y="538685"/>
                </a:cubicBezTo>
                <a:cubicBezTo>
                  <a:pt x="1097084" y="538685"/>
                  <a:pt x="1084342" y="525947"/>
                  <a:pt x="1084342" y="510233"/>
                </a:cubicBezTo>
                <a:cubicBezTo>
                  <a:pt x="1084342" y="494519"/>
                  <a:pt x="1097084" y="481781"/>
                  <a:pt x="1112803" y="481781"/>
                </a:cubicBezTo>
                <a:close/>
                <a:moveTo>
                  <a:pt x="992320" y="481781"/>
                </a:moveTo>
                <a:cubicBezTo>
                  <a:pt x="1008039" y="481781"/>
                  <a:pt x="1020781" y="494519"/>
                  <a:pt x="1020781" y="510233"/>
                </a:cubicBezTo>
                <a:cubicBezTo>
                  <a:pt x="1020781" y="525947"/>
                  <a:pt x="1008039" y="538685"/>
                  <a:pt x="992320" y="538685"/>
                </a:cubicBezTo>
                <a:cubicBezTo>
                  <a:pt x="976601" y="538685"/>
                  <a:pt x="963859" y="525947"/>
                  <a:pt x="963859" y="510233"/>
                </a:cubicBezTo>
                <a:cubicBezTo>
                  <a:pt x="963859" y="494519"/>
                  <a:pt x="976601" y="481781"/>
                  <a:pt x="992320" y="481781"/>
                </a:cubicBezTo>
                <a:close/>
                <a:moveTo>
                  <a:pt x="871838" y="481781"/>
                </a:moveTo>
                <a:cubicBezTo>
                  <a:pt x="887557" y="481781"/>
                  <a:pt x="900299" y="494519"/>
                  <a:pt x="900299" y="510233"/>
                </a:cubicBezTo>
                <a:cubicBezTo>
                  <a:pt x="900299" y="525947"/>
                  <a:pt x="887557" y="538685"/>
                  <a:pt x="871838" y="538685"/>
                </a:cubicBezTo>
                <a:cubicBezTo>
                  <a:pt x="856119" y="538685"/>
                  <a:pt x="843377" y="525947"/>
                  <a:pt x="843377" y="510233"/>
                </a:cubicBezTo>
                <a:cubicBezTo>
                  <a:pt x="843377" y="494519"/>
                  <a:pt x="856119" y="481781"/>
                  <a:pt x="871838" y="481781"/>
                </a:cubicBezTo>
                <a:close/>
                <a:moveTo>
                  <a:pt x="751356" y="481781"/>
                </a:moveTo>
                <a:cubicBezTo>
                  <a:pt x="767075" y="481781"/>
                  <a:pt x="779817" y="494519"/>
                  <a:pt x="779817" y="510233"/>
                </a:cubicBezTo>
                <a:cubicBezTo>
                  <a:pt x="779817" y="525947"/>
                  <a:pt x="767075" y="538685"/>
                  <a:pt x="751356" y="538685"/>
                </a:cubicBezTo>
                <a:cubicBezTo>
                  <a:pt x="735637" y="538685"/>
                  <a:pt x="722895" y="525947"/>
                  <a:pt x="722895" y="510233"/>
                </a:cubicBezTo>
                <a:cubicBezTo>
                  <a:pt x="722895" y="494519"/>
                  <a:pt x="735637" y="481781"/>
                  <a:pt x="751356" y="481781"/>
                </a:cubicBezTo>
                <a:close/>
                <a:moveTo>
                  <a:pt x="630873" y="481781"/>
                </a:moveTo>
                <a:cubicBezTo>
                  <a:pt x="646592" y="481781"/>
                  <a:pt x="659334" y="494519"/>
                  <a:pt x="659334" y="510233"/>
                </a:cubicBezTo>
                <a:cubicBezTo>
                  <a:pt x="659334" y="525947"/>
                  <a:pt x="646592" y="538685"/>
                  <a:pt x="630873" y="538685"/>
                </a:cubicBezTo>
                <a:cubicBezTo>
                  <a:pt x="615154" y="538685"/>
                  <a:pt x="602412" y="525947"/>
                  <a:pt x="602412" y="510233"/>
                </a:cubicBezTo>
                <a:cubicBezTo>
                  <a:pt x="602412" y="494519"/>
                  <a:pt x="615154" y="481781"/>
                  <a:pt x="630873" y="481781"/>
                </a:cubicBezTo>
                <a:close/>
                <a:moveTo>
                  <a:pt x="510391" y="481781"/>
                </a:moveTo>
                <a:cubicBezTo>
                  <a:pt x="526110" y="481781"/>
                  <a:pt x="538852" y="494519"/>
                  <a:pt x="538852" y="510233"/>
                </a:cubicBezTo>
                <a:cubicBezTo>
                  <a:pt x="538852" y="525947"/>
                  <a:pt x="526110" y="538685"/>
                  <a:pt x="510391" y="538685"/>
                </a:cubicBezTo>
                <a:cubicBezTo>
                  <a:pt x="494672" y="538685"/>
                  <a:pt x="481930" y="525947"/>
                  <a:pt x="481930" y="510233"/>
                </a:cubicBezTo>
                <a:cubicBezTo>
                  <a:pt x="481930" y="494519"/>
                  <a:pt x="494672" y="481781"/>
                  <a:pt x="510391" y="481781"/>
                </a:cubicBezTo>
                <a:close/>
                <a:moveTo>
                  <a:pt x="389908" y="481781"/>
                </a:moveTo>
                <a:cubicBezTo>
                  <a:pt x="405627" y="481781"/>
                  <a:pt x="418369" y="494519"/>
                  <a:pt x="418369" y="510233"/>
                </a:cubicBezTo>
                <a:cubicBezTo>
                  <a:pt x="418369" y="525947"/>
                  <a:pt x="405627" y="538685"/>
                  <a:pt x="389908" y="538685"/>
                </a:cubicBezTo>
                <a:cubicBezTo>
                  <a:pt x="374189" y="538685"/>
                  <a:pt x="361447" y="525947"/>
                  <a:pt x="361447" y="510233"/>
                </a:cubicBezTo>
                <a:cubicBezTo>
                  <a:pt x="361447" y="494519"/>
                  <a:pt x="374189" y="481781"/>
                  <a:pt x="389908" y="481781"/>
                </a:cubicBezTo>
                <a:close/>
                <a:moveTo>
                  <a:pt x="269426" y="481781"/>
                </a:moveTo>
                <a:cubicBezTo>
                  <a:pt x="285145" y="481781"/>
                  <a:pt x="297887" y="494519"/>
                  <a:pt x="297887" y="510233"/>
                </a:cubicBezTo>
                <a:cubicBezTo>
                  <a:pt x="297887" y="525947"/>
                  <a:pt x="285145" y="538685"/>
                  <a:pt x="269426" y="538685"/>
                </a:cubicBezTo>
                <a:cubicBezTo>
                  <a:pt x="253707" y="538685"/>
                  <a:pt x="240965" y="525947"/>
                  <a:pt x="240965" y="510233"/>
                </a:cubicBezTo>
                <a:cubicBezTo>
                  <a:pt x="240965" y="494519"/>
                  <a:pt x="253707" y="481781"/>
                  <a:pt x="269426" y="481781"/>
                </a:cubicBezTo>
                <a:close/>
                <a:moveTo>
                  <a:pt x="148943" y="481781"/>
                </a:moveTo>
                <a:cubicBezTo>
                  <a:pt x="164662" y="481781"/>
                  <a:pt x="177404" y="494519"/>
                  <a:pt x="177404" y="510233"/>
                </a:cubicBezTo>
                <a:cubicBezTo>
                  <a:pt x="177404" y="525947"/>
                  <a:pt x="164662" y="538685"/>
                  <a:pt x="148943" y="538685"/>
                </a:cubicBezTo>
                <a:cubicBezTo>
                  <a:pt x="133224" y="538685"/>
                  <a:pt x="120482" y="525947"/>
                  <a:pt x="120482" y="510233"/>
                </a:cubicBezTo>
                <a:cubicBezTo>
                  <a:pt x="120482" y="494519"/>
                  <a:pt x="133224" y="481781"/>
                  <a:pt x="148943" y="481781"/>
                </a:cubicBezTo>
                <a:close/>
                <a:moveTo>
                  <a:pt x="28461" y="481781"/>
                </a:moveTo>
                <a:cubicBezTo>
                  <a:pt x="44180" y="481781"/>
                  <a:pt x="56922" y="494519"/>
                  <a:pt x="56922" y="510233"/>
                </a:cubicBezTo>
                <a:cubicBezTo>
                  <a:pt x="56922" y="525947"/>
                  <a:pt x="44180" y="538685"/>
                  <a:pt x="28461" y="538685"/>
                </a:cubicBezTo>
                <a:cubicBezTo>
                  <a:pt x="12742" y="538685"/>
                  <a:pt x="0" y="525947"/>
                  <a:pt x="0" y="510233"/>
                </a:cubicBezTo>
                <a:cubicBezTo>
                  <a:pt x="0" y="494519"/>
                  <a:pt x="12742" y="481781"/>
                  <a:pt x="28461" y="481781"/>
                </a:cubicBezTo>
                <a:close/>
                <a:moveTo>
                  <a:pt x="1233285" y="361336"/>
                </a:moveTo>
                <a:cubicBezTo>
                  <a:pt x="1249004" y="361336"/>
                  <a:pt x="1261746" y="374074"/>
                  <a:pt x="1261746" y="389788"/>
                </a:cubicBezTo>
                <a:cubicBezTo>
                  <a:pt x="1261746" y="405502"/>
                  <a:pt x="1249004" y="418240"/>
                  <a:pt x="1233285" y="418240"/>
                </a:cubicBezTo>
                <a:cubicBezTo>
                  <a:pt x="1217566" y="418240"/>
                  <a:pt x="1204824" y="405502"/>
                  <a:pt x="1204824" y="389788"/>
                </a:cubicBezTo>
                <a:cubicBezTo>
                  <a:pt x="1204824" y="374074"/>
                  <a:pt x="1217566" y="361336"/>
                  <a:pt x="1233285" y="361336"/>
                </a:cubicBezTo>
                <a:close/>
                <a:moveTo>
                  <a:pt x="1112803" y="361336"/>
                </a:moveTo>
                <a:cubicBezTo>
                  <a:pt x="1128522" y="361336"/>
                  <a:pt x="1141264" y="374074"/>
                  <a:pt x="1141264" y="389788"/>
                </a:cubicBezTo>
                <a:cubicBezTo>
                  <a:pt x="1141264" y="405502"/>
                  <a:pt x="1128522" y="418240"/>
                  <a:pt x="1112803" y="418240"/>
                </a:cubicBezTo>
                <a:cubicBezTo>
                  <a:pt x="1097084" y="418240"/>
                  <a:pt x="1084342" y="405502"/>
                  <a:pt x="1084342" y="389788"/>
                </a:cubicBezTo>
                <a:cubicBezTo>
                  <a:pt x="1084342" y="374074"/>
                  <a:pt x="1097084" y="361336"/>
                  <a:pt x="1112803" y="361336"/>
                </a:cubicBezTo>
                <a:close/>
                <a:moveTo>
                  <a:pt x="992320" y="361336"/>
                </a:moveTo>
                <a:cubicBezTo>
                  <a:pt x="1008039" y="361336"/>
                  <a:pt x="1020781" y="374074"/>
                  <a:pt x="1020781" y="389788"/>
                </a:cubicBezTo>
                <a:cubicBezTo>
                  <a:pt x="1020781" y="405502"/>
                  <a:pt x="1008039" y="418240"/>
                  <a:pt x="992320" y="418240"/>
                </a:cubicBezTo>
                <a:cubicBezTo>
                  <a:pt x="976601" y="418240"/>
                  <a:pt x="963859" y="405502"/>
                  <a:pt x="963859" y="389788"/>
                </a:cubicBezTo>
                <a:cubicBezTo>
                  <a:pt x="963859" y="374074"/>
                  <a:pt x="976601" y="361336"/>
                  <a:pt x="992320" y="361336"/>
                </a:cubicBezTo>
                <a:close/>
                <a:moveTo>
                  <a:pt x="871838" y="361336"/>
                </a:moveTo>
                <a:cubicBezTo>
                  <a:pt x="887557" y="361336"/>
                  <a:pt x="900299" y="374074"/>
                  <a:pt x="900299" y="389788"/>
                </a:cubicBezTo>
                <a:cubicBezTo>
                  <a:pt x="900299" y="405502"/>
                  <a:pt x="887557" y="418240"/>
                  <a:pt x="871838" y="418240"/>
                </a:cubicBezTo>
                <a:cubicBezTo>
                  <a:pt x="856119" y="418240"/>
                  <a:pt x="843377" y="405502"/>
                  <a:pt x="843377" y="389788"/>
                </a:cubicBezTo>
                <a:cubicBezTo>
                  <a:pt x="843377" y="374074"/>
                  <a:pt x="856119" y="361336"/>
                  <a:pt x="871838" y="361336"/>
                </a:cubicBezTo>
                <a:close/>
                <a:moveTo>
                  <a:pt x="751356" y="361336"/>
                </a:moveTo>
                <a:cubicBezTo>
                  <a:pt x="767075" y="361336"/>
                  <a:pt x="779817" y="374074"/>
                  <a:pt x="779817" y="389788"/>
                </a:cubicBezTo>
                <a:cubicBezTo>
                  <a:pt x="779817" y="405502"/>
                  <a:pt x="767075" y="418240"/>
                  <a:pt x="751356" y="418240"/>
                </a:cubicBezTo>
                <a:cubicBezTo>
                  <a:pt x="735637" y="418240"/>
                  <a:pt x="722895" y="405502"/>
                  <a:pt x="722895" y="389788"/>
                </a:cubicBezTo>
                <a:cubicBezTo>
                  <a:pt x="722895" y="374074"/>
                  <a:pt x="735637" y="361336"/>
                  <a:pt x="751356" y="361336"/>
                </a:cubicBezTo>
                <a:close/>
                <a:moveTo>
                  <a:pt x="630873" y="361336"/>
                </a:moveTo>
                <a:cubicBezTo>
                  <a:pt x="646592" y="361336"/>
                  <a:pt x="659334" y="374074"/>
                  <a:pt x="659334" y="389788"/>
                </a:cubicBezTo>
                <a:cubicBezTo>
                  <a:pt x="659334" y="405502"/>
                  <a:pt x="646592" y="418240"/>
                  <a:pt x="630873" y="418240"/>
                </a:cubicBezTo>
                <a:cubicBezTo>
                  <a:pt x="615154" y="418240"/>
                  <a:pt x="602412" y="405502"/>
                  <a:pt x="602412" y="389788"/>
                </a:cubicBezTo>
                <a:cubicBezTo>
                  <a:pt x="602412" y="374074"/>
                  <a:pt x="615154" y="361336"/>
                  <a:pt x="630873" y="361336"/>
                </a:cubicBezTo>
                <a:close/>
                <a:moveTo>
                  <a:pt x="510391" y="361336"/>
                </a:moveTo>
                <a:cubicBezTo>
                  <a:pt x="526110" y="361336"/>
                  <a:pt x="538852" y="374074"/>
                  <a:pt x="538852" y="389788"/>
                </a:cubicBezTo>
                <a:cubicBezTo>
                  <a:pt x="538852" y="405502"/>
                  <a:pt x="526110" y="418240"/>
                  <a:pt x="510391" y="418240"/>
                </a:cubicBezTo>
                <a:cubicBezTo>
                  <a:pt x="494672" y="418240"/>
                  <a:pt x="481930" y="405502"/>
                  <a:pt x="481930" y="389788"/>
                </a:cubicBezTo>
                <a:cubicBezTo>
                  <a:pt x="481930" y="374074"/>
                  <a:pt x="494672" y="361336"/>
                  <a:pt x="510391" y="361336"/>
                </a:cubicBezTo>
                <a:close/>
                <a:moveTo>
                  <a:pt x="389908" y="361336"/>
                </a:moveTo>
                <a:cubicBezTo>
                  <a:pt x="405627" y="361336"/>
                  <a:pt x="418369" y="374074"/>
                  <a:pt x="418369" y="389788"/>
                </a:cubicBezTo>
                <a:cubicBezTo>
                  <a:pt x="418369" y="405502"/>
                  <a:pt x="405627" y="418240"/>
                  <a:pt x="389908" y="418240"/>
                </a:cubicBezTo>
                <a:cubicBezTo>
                  <a:pt x="374189" y="418240"/>
                  <a:pt x="361447" y="405502"/>
                  <a:pt x="361447" y="389788"/>
                </a:cubicBezTo>
                <a:cubicBezTo>
                  <a:pt x="361447" y="374074"/>
                  <a:pt x="374189" y="361336"/>
                  <a:pt x="389908" y="361336"/>
                </a:cubicBezTo>
                <a:close/>
                <a:moveTo>
                  <a:pt x="269426" y="361336"/>
                </a:moveTo>
                <a:cubicBezTo>
                  <a:pt x="285145" y="361336"/>
                  <a:pt x="297887" y="374074"/>
                  <a:pt x="297887" y="389788"/>
                </a:cubicBezTo>
                <a:cubicBezTo>
                  <a:pt x="297887" y="405502"/>
                  <a:pt x="285145" y="418240"/>
                  <a:pt x="269426" y="418240"/>
                </a:cubicBezTo>
                <a:cubicBezTo>
                  <a:pt x="253707" y="418240"/>
                  <a:pt x="240965" y="405502"/>
                  <a:pt x="240965" y="389788"/>
                </a:cubicBezTo>
                <a:cubicBezTo>
                  <a:pt x="240965" y="374074"/>
                  <a:pt x="253707" y="361336"/>
                  <a:pt x="269426" y="361336"/>
                </a:cubicBezTo>
                <a:close/>
                <a:moveTo>
                  <a:pt x="148943" y="361336"/>
                </a:moveTo>
                <a:cubicBezTo>
                  <a:pt x="164662" y="361336"/>
                  <a:pt x="177404" y="374074"/>
                  <a:pt x="177404" y="389788"/>
                </a:cubicBezTo>
                <a:cubicBezTo>
                  <a:pt x="177404" y="405502"/>
                  <a:pt x="164662" y="418240"/>
                  <a:pt x="148943" y="418240"/>
                </a:cubicBezTo>
                <a:cubicBezTo>
                  <a:pt x="133224" y="418240"/>
                  <a:pt x="120482" y="405502"/>
                  <a:pt x="120482" y="389788"/>
                </a:cubicBezTo>
                <a:cubicBezTo>
                  <a:pt x="120482" y="374074"/>
                  <a:pt x="133224" y="361336"/>
                  <a:pt x="148943" y="361336"/>
                </a:cubicBezTo>
                <a:close/>
                <a:moveTo>
                  <a:pt x="28461" y="361336"/>
                </a:moveTo>
                <a:cubicBezTo>
                  <a:pt x="44180" y="361336"/>
                  <a:pt x="56922" y="374074"/>
                  <a:pt x="56922" y="389788"/>
                </a:cubicBezTo>
                <a:cubicBezTo>
                  <a:pt x="56922" y="405502"/>
                  <a:pt x="44180" y="418240"/>
                  <a:pt x="28461" y="418240"/>
                </a:cubicBezTo>
                <a:cubicBezTo>
                  <a:pt x="12742" y="418240"/>
                  <a:pt x="0" y="405502"/>
                  <a:pt x="0" y="389788"/>
                </a:cubicBezTo>
                <a:cubicBezTo>
                  <a:pt x="0" y="374074"/>
                  <a:pt x="12742" y="361336"/>
                  <a:pt x="28461" y="361336"/>
                </a:cubicBezTo>
                <a:close/>
                <a:moveTo>
                  <a:pt x="1233285" y="240891"/>
                </a:moveTo>
                <a:cubicBezTo>
                  <a:pt x="1249004" y="240891"/>
                  <a:pt x="1261746" y="253629"/>
                  <a:pt x="1261746" y="269343"/>
                </a:cubicBezTo>
                <a:cubicBezTo>
                  <a:pt x="1261746" y="285057"/>
                  <a:pt x="1249004" y="297795"/>
                  <a:pt x="1233285" y="297795"/>
                </a:cubicBezTo>
                <a:cubicBezTo>
                  <a:pt x="1217566" y="297795"/>
                  <a:pt x="1204824" y="285057"/>
                  <a:pt x="1204824" y="269343"/>
                </a:cubicBezTo>
                <a:cubicBezTo>
                  <a:pt x="1204824" y="253629"/>
                  <a:pt x="1217566" y="240891"/>
                  <a:pt x="1233285" y="240891"/>
                </a:cubicBezTo>
                <a:close/>
                <a:moveTo>
                  <a:pt x="1112803" y="240891"/>
                </a:moveTo>
                <a:cubicBezTo>
                  <a:pt x="1128522" y="240891"/>
                  <a:pt x="1141264" y="253629"/>
                  <a:pt x="1141264" y="269343"/>
                </a:cubicBezTo>
                <a:cubicBezTo>
                  <a:pt x="1141264" y="285057"/>
                  <a:pt x="1128522" y="297795"/>
                  <a:pt x="1112803" y="297795"/>
                </a:cubicBezTo>
                <a:cubicBezTo>
                  <a:pt x="1097084" y="297795"/>
                  <a:pt x="1084342" y="285057"/>
                  <a:pt x="1084342" y="269343"/>
                </a:cubicBezTo>
                <a:cubicBezTo>
                  <a:pt x="1084342" y="253629"/>
                  <a:pt x="1097084" y="240891"/>
                  <a:pt x="1112803" y="240891"/>
                </a:cubicBezTo>
                <a:close/>
                <a:moveTo>
                  <a:pt x="992320" y="240891"/>
                </a:moveTo>
                <a:cubicBezTo>
                  <a:pt x="1008039" y="240891"/>
                  <a:pt x="1020781" y="253629"/>
                  <a:pt x="1020781" y="269343"/>
                </a:cubicBezTo>
                <a:cubicBezTo>
                  <a:pt x="1020781" y="285057"/>
                  <a:pt x="1008039" y="297795"/>
                  <a:pt x="992320" y="297795"/>
                </a:cubicBezTo>
                <a:cubicBezTo>
                  <a:pt x="976601" y="297795"/>
                  <a:pt x="963859" y="285057"/>
                  <a:pt x="963859" y="269343"/>
                </a:cubicBezTo>
                <a:cubicBezTo>
                  <a:pt x="963859" y="253629"/>
                  <a:pt x="976601" y="240891"/>
                  <a:pt x="992320" y="240891"/>
                </a:cubicBezTo>
                <a:close/>
                <a:moveTo>
                  <a:pt x="871838" y="240891"/>
                </a:moveTo>
                <a:cubicBezTo>
                  <a:pt x="887557" y="240891"/>
                  <a:pt x="900299" y="253629"/>
                  <a:pt x="900299" y="269343"/>
                </a:cubicBezTo>
                <a:cubicBezTo>
                  <a:pt x="900299" y="285057"/>
                  <a:pt x="887557" y="297795"/>
                  <a:pt x="871838" y="297795"/>
                </a:cubicBezTo>
                <a:cubicBezTo>
                  <a:pt x="856119" y="297795"/>
                  <a:pt x="843377" y="285057"/>
                  <a:pt x="843377" y="269343"/>
                </a:cubicBezTo>
                <a:cubicBezTo>
                  <a:pt x="843377" y="253629"/>
                  <a:pt x="856119" y="240891"/>
                  <a:pt x="871838" y="240891"/>
                </a:cubicBezTo>
                <a:close/>
                <a:moveTo>
                  <a:pt x="751356" y="240891"/>
                </a:moveTo>
                <a:cubicBezTo>
                  <a:pt x="767075" y="240891"/>
                  <a:pt x="779817" y="253629"/>
                  <a:pt x="779817" y="269343"/>
                </a:cubicBezTo>
                <a:cubicBezTo>
                  <a:pt x="779817" y="285057"/>
                  <a:pt x="767075" y="297795"/>
                  <a:pt x="751356" y="297795"/>
                </a:cubicBezTo>
                <a:cubicBezTo>
                  <a:pt x="735637" y="297795"/>
                  <a:pt x="722895" y="285057"/>
                  <a:pt x="722895" y="269343"/>
                </a:cubicBezTo>
                <a:cubicBezTo>
                  <a:pt x="722895" y="253629"/>
                  <a:pt x="735637" y="240891"/>
                  <a:pt x="751356" y="240891"/>
                </a:cubicBezTo>
                <a:close/>
                <a:moveTo>
                  <a:pt x="630873" y="240891"/>
                </a:moveTo>
                <a:cubicBezTo>
                  <a:pt x="646592" y="240891"/>
                  <a:pt x="659334" y="253629"/>
                  <a:pt x="659334" y="269343"/>
                </a:cubicBezTo>
                <a:cubicBezTo>
                  <a:pt x="659334" y="285057"/>
                  <a:pt x="646592" y="297795"/>
                  <a:pt x="630873" y="297795"/>
                </a:cubicBezTo>
                <a:cubicBezTo>
                  <a:pt x="615154" y="297795"/>
                  <a:pt x="602412" y="285057"/>
                  <a:pt x="602412" y="269343"/>
                </a:cubicBezTo>
                <a:cubicBezTo>
                  <a:pt x="602412" y="253629"/>
                  <a:pt x="615154" y="240891"/>
                  <a:pt x="630873" y="240891"/>
                </a:cubicBezTo>
                <a:close/>
                <a:moveTo>
                  <a:pt x="510391" y="240891"/>
                </a:moveTo>
                <a:cubicBezTo>
                  <a:pt x="526110" y="240891"/>
                  <a:pt x="538852" y="253629"/>
                  <a:pt x="538852" y="269343"/>
                </a:cubicBezTo>
                <a:cubicBezTo>
                  <a:pt x="538852" y="285057"/>
                  <a:pt x="526110" y="297795"/>
                  <a:pt x="510391" y="297795"/>
                </a:cubicBezTo>
                <a:cubicBezTo>
                  <a:pt x="494672" y="297795"/>
                  <a:pt x="481930" y="285057"/>
                  <a:pt x="481930" y="269343"/>
                </a:cubicBezTo>
                <a:cubicBezTo>
                  <a:pt x="481930" y="253629"/>
                  <a:pt x="494672" y="240891"/>
                  <a:pt x="510391" y="240891"/>
                </a:cubicBezTo>
                <a:close/>
                <a:moveTo>
                  <a:pt x="389908" y="240891"/>
                </a:moveTo>
                <a:cubicBezTo>
                  <a:pt x="405627" y="240891"/>
                  <a:pt x="418369" y="253629"/>
                  <a:pt x="418369" y="269343"/>
                </a:cubicBezTo>
                <a:cubicBezTo>
                  <a:pt x="418369" y="285057"/>
                  <a:pt x="405627" y="297795"/>
                  <a:pt x="389908" y="297795"/>
                </a:cubicBezTo>
                <a:cubicBezTo>
                  <a:pt x="374189" y="297795"/>
                  <a:pt x="361447" y="285057"/>
                  <a:pt x="361447" y="269343"/>
                </a:cubicBezTo>
                <a:cubicBezTo>
                  <a:pt x="361447" y="253629"/>
                  <a:pt x="374189" y="240891"/>
                  <a:pt x="389908" y="240891"/>
                </a:cubicBezTo>
                <a:close/>
                <a:moveTo>
                  <a:pt x="269426" y="240891"/>
                </a:moveTo>
                <a:cubicBezTo>
                  <a:pt x="285145" y="240891"/>
                  <a:pt x="297887" y="253629"/>
                  <a:pt x="297887" y="269343"/>
                </a:cubicBezTo>
                <a:cubicBezTo>
                  <a:pt x="297887" y="285057"/>
                  <a:pt x="285145" y="297795"/>
                  <a:pt x="269426" y="297795"/>
                </a:cubicBezTo>
                <a:cubicBezTo>
                  <a:pt x="253707" y="297795"/>
                  <a:pt x="240965" y="285057"/>
                  <a:pt x="240965" y="269343"/>
                </a:cubicBezTo>
                <a:cubicBezTo>
                  <a:pt x="240965" y="253629"/>
                  <a:pt x="253707" y="240891"/>
                  <a:pt x="269426" y="240891"/>
                </a:cubicBezTo>
                <a:close/>
                <a:moveTo>
                  <a:pt x="148943" y="240891"/>
                </a:moveTo>
                <a:cubicBezTo>
                  <a:pt x="164662" y="240891"/>
                  <a:pt x="177404" y="253629"/>
                  <a:pt x="177404" y="269343"/>
                </a:cubicBezTo>
                <a:cubicBezTo>
                  <a:pt x="177404" y="285057"/>
                  <a:pt x="164662" y="297795"/>
                  <a:pt x="148943" y="297795"/>
                </a:cubicBezTo>
                <a:cubicBezTo>
                  <a:pt x="133224" y="297795"/>
                  <a:pt x="120482" y="285057"/>
                  <a:pt x="120482" y="269343"/>
                </a:cubicBezTo>
                <a:cubicBezTo>
                  <a:pt x="120482" y="253629"/>
                  <a:pt x="133224" y="240891"/>
                  <a:pt x="148943" y="240891"/>
                </a:cubicBezTo>
                <a:close/>
                <a:moveTo>
                  <a:pt x="28461" y="240891"/>
                </a:moveTo>
                <a:cubicBezTo>
                  <a:pt x="44180" y="240891"/>
                  <a:pt x="56922" y="253629"/>
                  <a:pt x="56922" y="269343"/>
                </a:cubicBezTo>
                <a:cubicBezTo>
                  <a:pt x="56922" y="285057"/>
                  <a:pt x="44180" y="297795"/>
                  <a:pt x="28461" y="297795"/>
                </a:cubicBezTo>
                <a:cubicBezTo>
                  <a:pt x="12742" y="297795"/>
                  <a:pt x="0" y="285057"/>
                  <a:pt x="0" y="269343"/>
                </a:cubicBezTo>
                <a:cubicBezTo>
                  <a:pt x="0" y="253629"/>
                  <a:pt x="12742" y="240891"/>
                  <a:pt x="28461" y="240891"/>
                </a:cubicBezTo>
                <a:close/>
                <a:moveTo>
                  <a:pt x="1233285" y="120445"/>
                </a:moveTo>
                <a:cubicBezTo>
                  <a:pt x="1249004" y="120445"/>
                  <a:pt x="1261746" y="133183"/>
                  <a:pt x="1261746" y="148897"/>
                </a:cubicBezTo>
                <a:cubicBezTo>
                  <a:pt x="1261746" y="164611"/>
                  <a:pt x="1249004" y="177349"/>
                  <a:pt x="1233285" y="177349"/>
                </a:cubicBezTo>
                <a:cubicBezTo>
                  <a:pt x="1217566" y="177349"/>
                  <a:pt x="1204824" y="164611"/>
                  <a:pt x="1204824" y="148897"/>
                </a:cubicBezTo>
                <a:cubicBezTo>
                  <a:pt x="1204824" y="133183"/>
                  <a:pt x="1217566" y="120445"/>
                  <a:pt x="1233285" y="120445"/>
                </a:cubicBezTo>
                <a:close/>
                <a:moveTo>
                  <a:pt x="1112803" y="120445"/>
                </a:moveTo>
                <a:cubicBezTo>
                  <a:pt x="1128522" y="120445"/>
                  <a:pt x="1141264" y="133183"/>
                  <a:pt x="1141264" y="148897"/>
                </a:cubicBezTo>
                <a:cubicBezTo>
                  <a:pt x="1141264" y="164611"/>
                  <a:pt x="1128522" y="177349"/>
                  <a:pt x="1112803" y="177349"/>
                </a:cubicBezTo>
                <a:cubicBezTo>
                  <a:pt x="1097084" y="177349"/>
                  <a:pt x="1084342" y="164611"/>
                  <a:pt x="1084342" y="148897"/>
                </a:cubicBezTo>
                <a:cubicBezTo>
                  <a:pt x="1084342" y="133183"/>
                  <a:pt x="1097084" y="120445"/>
                  <a:pt x="1112803" y="120445"/>
                </a:cubicBezTo>
                <a:close/>
                <a:moveTo>
                  <a:pt x="992320" y="120445"/>
                </a:moveTo>
                <a:cubicBezTo>
                  <a:pt x="1008039" y="120445"/>
                  <a:pt x="1020781" y="133183"/>
                  <a:pt x="1020781" y="148897"/>
                </a:cubicBezTo>
                <a:cubicBezTo>
                  <a:pt x="1020781" y="164611"/>
                  <a:pt x="1008039" y="177349"/>
                  <a:pt x="992320" y="177349"/>
                </a:cubicBezTo>
                <a:cubicBezTo>
                  <a:pt x="976601" y="177349"/>
                  <a:pt x="963859" y="164611"/>
                  <a:pt x="963859" y="148897"/>
                </a:cubicBezTo>
                <a:cubicBezTo>
                  <a:pt x="963859" y="133183"/>
                  <a:pt x="976601" y="120445"/>
                  <a:pt x="992320" y="120445"/>
                </a:cubicBezTo>
                <a:close/>
                <a:moveTo>
                  <a:pt x="871838" y="120445"/>
                </a:moveTo>
                <a:cubicBezTo>
                  <a:pt x="887557" y="120445"/>
                  <a:pt x="900299" y="133183"/>
                  <a:pt x="900299" y="148897"/>
                </a:cubicBezTo>
                <a:cubicBezTo>
                  <a:pt x="900299" y="164611"/>
                  <a:pt x="887557" y="177349"/>
                  <a:pt x="871838" y="177349"/>
                </a:cubicBezTo>
                <a:cubicBezTo>
                  <a:pt x="856119" y="177349"/>
                  <a:pt x="843377" y="164611"/>
                  <a:pt x="843377" y="148897"/>
                </a:cubicBezTo>
                <a:cubicBezTo>
                  <a:pt x="843377" y="133183"/>
                  <a:pt x="856119" y="120445"/>
                  <a:pt x="871838" y="120445"/>
                </a:cubicBezTo>
                <a:close/>
                <a:moveTo>
                  <a:pt x="751356" y="120445"/>
                </a:moveTo>
                <a:cubicBezTo>
                  <a:pt x="767075" y="120445"/>
                  <a:pt x="779817" y="133183"/>
                  <a:pt x="779817" y="148897"/>
                </a:cubicBezTo>
                <a:cubicBezTo>
                  <a:pt x="779817" y="164611"/>
                  <a:pt x="767075" y="177349"/>
                  <a:pt x="751356" y="177349"/>
                </a:cubicBezTo>
                <a:cubicBezTo>
                  <a:pt x="735637" y="177349"/>
                  <a:pt x="722895" y="164611"/>
                  <a:pt x="722895" y="148897"/>
                </a:cubicBezTo>
                <a:cubicBezTo>
                  <a:pt x="722895" y="133183"/>
                  <a:pt x="735637" y="120445"/>
                  <a:pt x="751356" y="120445"/>
                </a:cubicBezTo>
                <a:close/>
                <a:moveTo>
                  <a:pt x="630873" y="120445"/>
                </a:moveTo>
                <a:cubicBezTo>
                  <a:pt x="646592" y="120445"/>
                  <a:pt x="659334" y="133183"/>
                  <a:pt x="659334" y="148897"/>
                </a:cubicBezTo>
                <a:cubicBezTo>
                  <a:pt x="659334" y="164611"/>
                  <a:pt x="646592" y="177349"/>
                  <a:pt x="630873" y="177349"/>
                </a:cubicBezTo>
                <a:cubicBezTo>
                  <a:pt x="615154" y="177349"/>
                  <a:pt x="602412" y="164611"/>
                  <a:pt x="602412" y="148897"/>
                </a:cubicBezTo>
                <a:cubicBezTo>
                  <a:pt x="602412" y="133183"/>
                  <a:pt x="615154" y="120445"/>
                  <a:pt x="630873" y="120445"/>
                </a:cubicBezTo>
                <a:close/>
                <a:moveTo>
                  <a:pt x="510391" y="120445"/>
                </a:moveTo>
                <a:cubicBezTo>
                  <a:pt x="526110" y="120445"/>
                  <a:pt x="538852" y="133183"/>
                  <a:pt x="538852" y="148897"/>
                </a:cubicBezTo>
                <a:cubicBezTo>
                  <a:pt x="538852" y="164611"/>
                  <a:pt x="526110" y="177349"/>
                  <a:pt x="510391" y="177349"/>
                </a:cubicBezTo>
                <a:cubicBezTo>
                  <a:pt x="494672" y="177349"/>
                  <a:pt x="481930" y="164611"/>
                  <a:pt x="481930" y="148897"/>
                </a:cubicBezTo>
                <a:cubicBezTo>
                  <a:pt x="481930" y="133183"/>
                  <a:pt x="494672" y="120445"/>
                  <a:pt x="510391" y="120445"/>
                </a:cubicBezTo>
                <a:close/>
                <a:moveTo>
                  <a:pt x="389908" y="120445"/>
                </a:moveTo>
                <a:cubicBezTo>
                  <a:pt x="405627" y="120445"/>
                  <a:pt x="418369" y="133183"/>
                  <a:pt x="418369" y="148897"/>
                </a:cubicBezTo>
                <a:cubicBezTo>
                  <a:pt x="418369" y="164611"/>
                  <a:pt x="405627" y="177349"/>
                  <a:pt x="389908" y="177349"/>
                </a:cubicBezTo>
                <a:cubicBezTo>
                  <a:pt x="374189" y="177349"/>
                  <a:pt x="361447" y="164611"/>
                  <a:pt x="361447" y="148897"/>
                </a:cubicBezTo>
                <a:cubicBezTo>
                  <a:pt x="361447" y="133183"/>
                  <a:pt x="374189" y="120445"/>
                  <a:pt x="389908" y="120445"/>
                </a:cubicBezTo>
                <a:close/>
                <a:moveTo>
                  <a:pt x="269426" y="120445"/>
                </a:moveTo>
                <a:cubicBezTo>
                  <a:pt x="285145" y="120445"/>
                  <a:pt x="297887" y="133183"/>
                  <a:pt x="297887" y="148897"/>
                </a:cubicBezTo>
                <a:cubicBezTo>
                  <a:pt x="297887" y="164611"/>
                  <a:pt x="285145" y="177349"/>
                  <a:pt x="269426" y="177349"/>
                </a:cubicBezTo>
                <a:cubicBezTo>
                  <a:pt x="253707" y="177349"/>
                  <a:pt x="240965" y="164611"/>
                  <a:pt x="240965" y="148897"/>
                </a:cubicBezTo>
                <a:cubicBezTo>
                  <a:pt x="240965" y="133183"/>
                  <a:pt x="253707" y="120445"/>
                  <a:pt x="269426" y="120445"/>
                </a:cubicBezTo>
                <a:close/>
                <a:moveTo>
                  <a:pt x="148943" y="120445"/>
                </a:moveTo>
                <a:cubicBezTo>
                  <a:pt x="164662" y="120445"/>
                  <a:pt x="177404" y="133183"/>
                  <a:pt x="177404" y="148897"/>
                </a:cubicBezTo>
                <a:cubicBezTo>
                  <a:pt x="177404" y="164611"/>
                  <a:pt x="164662" y="177349"/>
                  <a:pt x="148943" y="177349"/>
                </a:cubicBezTo>
                <a:cubicBezTo>
                  <a:pt x="133224" y="177349"/>
                  <a:pt x="120482" y="164611"/>
                  <a:pt x="120482" y="148897"/>
                </a:cubicBezTo>
                <a:cubicBezTo>
                  <a:pt x="120482" y="133183"/>
                  <a:pt x="133224" y="120445"/>
                  <a:pt x="148943" y="120445"/>
                </a:cubicBezTo>
                <a:close/>
                <a:moveTo>
                  <a:pt x="28461" y="120445"/>
                </a:moveTo>
                <a:cubicBezTo>
                  <a:pt x="44180" y="120445"/>
                  <a:pt x="56922" y="133183"/>
                  <a:pt x="56922" y="148897"/>
                </a:cubicBezTo>
                <a:cubicBezTo>
                  <a:pt x="56922" y="164611"/>
                  <a:pt x="44180" y="177349"/>
                  <a:pt x="28461" y="177349"/>
                </a:cubicBezTo>
                <a:cubicBezTo>
                  <a:pt x="12742" y="177349"/>
                  <a:pt x="0" y="164611"/>
                  <a:pt x="0" y="148897"/>
                </a:cubicBezTo>
                <a:cubicBezTo>
                  <a:pt x="0" y="133183"/>
                  <a:pt x="12742" y="120445"/>
                  <a:pt x="28461" y="120445"/>
                </a:cubicBezTo>
                <a:close/>
                <a:moveTo>
                  <a:pt x="1233285" y="0"/>
                </a:moveTo>
                <a:cubicBezTo>
                  <a:pt x="1249004" y="0"/>
                  <a:pt x="1261746" y="12738"/>
                  <a:pt x="1261746" y="28452"/>
                </a:cubicBezTo>
                <a:cubicBezTo>
                  <a:pt x="1261746" y="44166"/>
                  <a:pt x="1249004" y="56904"/>
                  <a:pt x="1233285" y="56904"/>
                </a:cubicBezTo>
                <a:cubicBezTo>
                  <a:pt x="1217566" y="56904"/>
                  <a:pt x="1204824" y="44166"/>
                  <a:pt x="1204824" y="28452"/>
                </a:cubicBezTo>
                <a:cubicBezTo>
                  <a:pt x="1204824" y="12738"/>
                  <a:pt x="1217566" y="0"/>
                  <a:pt x="1233285" y="0"/>
                </a:cubicBezTo>
                <a:close/>
                <a:moveTo>
                  <a:pt x="1112803" y="0"/>
                </a:moveTo>
                <a:cubicBezTo>
                  <a:pt x="1128522" y="0"/>
                  <a:pt x="1141264" y="12738"/>
                  <a:pt x="1141264" y="28452"/>
                </a:cubicBezTo>
                <a:cubicBezTo>
                  <a:pt x="1141264" y="44166"/>
                  <a:pt x="1128522" y="56904"/>
                  <a:pt x="1112803" y="56904"/>
                </a:cubicBezTo>
                <a:cubicBezTo>
                  <a:pt x="1097084" y="56904"/>
                  <a:pt x="1084342" y="44166"/>
                  <a:pt x="1084342" y="28452"/>
                </a:cubicBezTo>
                <a:cubicBezTo>
                  <a:pt x="1084342" y="12738"/>
                  <a:pt x="1097084" y="0"/>
                  <a:pt x="1112803" y="0"/>
                </a:cubicBezTo>
                <a:close/>
                <a:moveTo>
                  <a:pt x="992320" y="0"/>
                </a:moveTo>
                <a:cubicBezTo>
                  <a:pt x="1008039" y="0"/>
                  <a:pt x="1020781" y="12738"/>
                  <a:pt x="1020781" y="28452"/>
                </a:cubicBezTo>
                <a:cubicBezTo>
                  <a:pt x="1020781" y="44166"/>
                  <a:pt x="1008039" y="56904"/>
                  <a:pt x="992320" y="56904"/>
                </a:cubicBezTo>
                <a:cubicBezTo>
                  <a:pt x="976601" y="56904"/>
                  <a:pt x="963859" y="44166"/>
                  <a:pt x="963859" y="28452"/>
                </a:cubicBezTo>
                <a:cubicBezTo>
                  <a:pt x="963859" y="12738"/>
                  <a:pt x="976601" y="0"/>
                  <a:pt x="992320" y="0"/>
                </a:cubicBezTo>
                <a:close/>
                <a:moveTo>
                  <a:pt x="871838" y="0"/>
                </a:moveTo>
                <a:cubicBezTo>
                  <a:pt x="887557" y="0"/>
                  <a:pt x="900299" y="12738"/>
                  <a:pt x="900299" y="28452"/>
                </a:cubicBezTo>
                <a:cubicBezTo>
                  <a:pt x="900299" y="44166"/>
                  <a:pt x="887557" y="56904"/>
                  <a:pt x="871838" y="56904"/>
                </a:cubicBezTo>
                <a:cubicBezTo>
                  <a:pt x="856119" y="56904"/>
                  <a:pt x="843377" y="44166"/>
                  <a:pt x="843377" y="28452"/>
                </a:cubicBezTo>
                <a:cubicBezTo>
                  <a:pt x="843377" y="12738"/>
                  <a:pt x="856119" y="0"/>
                  <a:pt x="871838" y="0"/>
                </a:cubicBezTo>
                <a:close/>
                <a:moveTo>
                  <a:pt x="751356" y="0"/>
                </a:moveTo>
                <a:cubicBezTo>
                  <a:pt x="767075" y="0"/>
                  <a:pt x="779817" y="12738"/>
                  <a:pt x="779817" y="28452"/>
                </a:cubicBezTo>
                <a:cubicBezTo>
                  <a:pt x="779817" y="44166"/>
                  <a:pt x="767075" y="56904"/>
                  <a:pt x="751356" y="56904"/>
                </a:cubicBezTo>
                <a:cubicBezTo>
                  <a:pt x="735637" y="56904"/>
                  <a:pt x="722895" y="44166"/>
                  <a:pt x="722895" y="28452"/>
                </a:cubicBezTo>
                <a:cubicBezTo>
                  <a:pt x="722895" y="12738"/>
                  <a:pt x="735637" y="0"/>
                  <a:pt x="751356" y="0"/>
                </a:cubicBezTo>
                <a:close/>
                <a:moveTo>
                  <a:pt x="630873" y="0"/>
                </a:moveTo>
                <a:cubicBezTo>
                  <a:pt x="646592" y="0"/>
                  <a:pt x="659334" y="12738"/>
                  <a:pt x="659334" y="28452"/>
                </a:cubicBezTo>
                <a:cubicBezTo>
                  <a:pt x="659334" y="44166"/>
                  <a:pt x="646592" y="56904"/>
                  <a:pt x="630873" y="56904"/>
                </a:cubicBezTo>
                <a:cubicBezTo>
                  <a:pt x="615154" y="56904"/>
                  <a:pt x="602412" y="44166"/>
                  <a:pt x="602412" y="28452"/>
                </a:cubicBezTo>
                <a:cubicBezTo>
                  <a:pt x="602412" y="12738"/>
                  <a:pt x="615154" y="0"/>
                  <a:pt x="630873" y="0"/>
                </a:cubicBezTo>
                <a:close/>
                <a:moveTo>
                  <a:pt x="510391" y="0"/>
                </a:moveTo>
                <a:cubicBezTo>
                  <a:pt x="526110" y="0"/>
                  <a:pt x="538852" y="12738"/>
                  <a:pt x="538852" y="28452"/>
                </a:cubicBezTo>
                <a:cubicBezTo>
                  <a:pt x="538852" y="44166"/>
                  <a:pt x="526110" y="56904"/>
                  <a:pt x="510391" y="56904"/>
                </a:cubicBezTo>
                <a:cubicBezTo>
                  <a:pt x="494672" y="56904"/>
                  <a:pt x="481930" y="44166"/>
                  <a:pt x="481930" y="28452"/>
                </a:cubicBezTo>
                <a:cubicBezTo>
                  <a:pt x="481930" y="12738"/>
                  <a:pt x="494672" y="0"/>
                  <a:pt x="510391" y="0"/>
                </a:cubicBezTo>
                <a:close/>
                <a:moveTo>
                  <a:pt x="389908" y="0"/>
                </a:moveTo>
                <a:cubicBezTo>
                  <a:pt x="405627" y="0"/>
                  <a:pt x="418369" y="12738"/>
                  <a:pt x="418369" y="28452"/>
                </a:cubicBezTo>
                <a:cubicBezTo>
                  <a:pt x="418369" y="44166"/>
                  <a:pt x="405627" y="56904"/>
                  <a:pt x="389908" y="56904"/>
                </a:cubicBezTo>
                <a:cubicBezTo>
                  <a:pt x="374189" y="56904"/>
                  <a:pt x="361447" y="44166"/>
                  <a:pt x="361447" y="28452"/>
                </a:cubicBezTo>
                <a:cubicBezTo>
                  <a:pt x="361447" y="12738"/>
                  <a:pt x="374189" y="0"/>
                  <a:pt x="389908" y="0"/>
                </a:cubicBezTo>
                <a:close/>
                <a:moveTo>
                  <a:pt x="269426" y="0"/>
                </a:moveTo>
                <a:cubicBezTo>
                  <a:pt x="285145" y="0"/>
                  <a:pt x="297887" y="12738"/>
                  <a:pt x="297887" y="28452"/>
                </a:cubicBezTo>
                <a:cubicBezTo>
                  <a:pt x="297887" y="44166"/>
                  <a:pt x="285145" y="56904"/>
                  <a:pt x="269426" y="56904"/>
                </a:cubicBezTo>
                <a:cubicBezTo>
                  <a:pt x="253707" y="56904"/>
                  <a:pt x="240965" y="44166"/>
                  <a:pt x="240965" y="28452"/>
                </a:cubicBezTo>
                <a:cubicBezTo>
                  <a:pt x="240965" y="12738"/>
                  <a:pt x="253707" y="0"/>
                  <a:pt x="269426" y="0"/>
                </a:cubicBezTo>
                <a:close/>
                <a:moveTo>
                  <a:pt x="148943" y="0"/>
                </a:moveTo>
                <a:cubicBezTo>
                  <a:pt x="164662" y="0"/>
                  <a:pt x="177404" y="12738"/>
                  <a:pt x="177404" y="28452"/>
                </a:cubicBezTo>
                <a:cubicBezTo>
                  <a:pt x="177404" y="44166"/>
                  <a:pt x="164662" y="56904"/>
                  <a:pt x="148943" y="56904"/>
                </a:cubicBezTo>
                <a:cubicBezTo>
                  <a:pt x="133224" y="56904"/>
                  <a:pt x="120482" y="44166"/>
                  <a:pt x="120482" y="28452"/>
                </a:cubicBezTo>
                <a:cubicBezTo>
                  <a:pt x="120482" y="12738"/>
                  <a:pt x="133224" y="0"/>
                  <a:pt x="148943" y="0"/>
                </a:cubicBezTo>
                <a:close/>
                <a:moveTo>
                  <a:pt x="28461" y="0"/>
                </a:moveTo>
                <a:cubicBezTo>
                  <a:pt x="44180" y="0"/>
                  <a:pt x="56922" y="12738"/>
                  <a:pt x="56922" y="28452"/>
                </a:cubicBezTo>
                <a:cubicBezTo>
                  <a:pt x="56922" y="44166"/>
                  <a:pt x="44180" y="56904"/>
                  <a:pt x="28461" y="56904"/>
                </a:cubicBezTo>
                <a:cubicBezTo>
                  <a:pt x="12742" y="56904"/>
                  <a:pt x="0" y="44166"/>
                  <a:pt x="0" y="28452"/>
                </a:cubicBezTo>
                <a:cubicBezTo>
                  <a:pt x="0" y="12738"/>
                  <a:pt x="12742" y="0"/>
                  <a:pt x="28461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任意多边形: 形状 13"/>
          <p:cNvSpPr>
            <a:spLocks noChangeAspect="1"/>
          </p:cNvSpPr>
          <p:nvPr>
            <p:custDataLst>
              <p:tags r:id="rId4"/>
            </p:custDataLst>
          </p:nvPr>
        </p:nvSpPr>
        <p:spPr>
          <a:xfrm rot="10800000">
            <a:off x="11371234" y="776896"/>
            <a:ext cx="282076" cy="572396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任意多边形: 形状 14"/>
          <p:cNvSpPr>
            <a:spLocks noChangeAspect="1"/>
          </p:cNvSpPr>
          <p:nvPr>
            <p:custDataLst>
              <p:tags r:id="rId5"/>
            </p:custDataLst>
          </p:nvPr>
        </p:nvSpPr>
        <p:spPr>
          <a:xfrm rot="10800000">
            <a:off x="10997345" y="776896"/>
            <a:ext cx="282076" cy="572396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 rot="10800000">
            <a:off x="11270350" y="676012"/>
            <a:ext cx="282076" cy="572396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/>
          <p:cNvSpPr>
            <a:spLocks noChangeAspect="1"/>
          </p:cNvSpPr>
          <p:nvPr>
            <p:custDataLst>
              <p:tags r:id="rId7"/>
            </p:custDataLst>
          </p:nvPr>
        </p:nvSpPr>
        <p:spPr>
          <a:xfrm rot="10800000">
            <a:off x="10896461" y="676012"/>
            <a:ext cx="282076" cy="572396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8"/>
            </p:custDataLst>
          </p:nvPr>
        </p:nvSpPr>
        <p:spPr>
          <a:xfrm>
            <a:off x="568325" y="2072005"/>
            <a:ext cx="10852150" cy="360997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WPS-Bullets" pitchFamily="2" charset="0"/>
              <a:buNone/>
            </a:pPr>
            <a:r>
              <a:rPr lang="zh-CN" altLang="en-US" sz="28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图书信息管理系统是一个集图书借阅、归还、添加、统计等功能于一体的信息化管理系统。该系统将实现图书的数字化管理，提高管理效率，优化读者体验。</a:t>
            </a:r>
            <a:endParaRPr lang="zh-CN" altLang="en-US" sz="2800" b="1" spc="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549910" y="645795"/>
            <a:ext cx="9982200" cy="62992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1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300" b="1" strike="noStrike" spc="170" baseline="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Times New Roman" panose="02020603050405020304"/>
              </a:rPr>
              <a:t>项目背景</a:t>
            </a:r>
            <a:endParaRPr lang="zh-CN" altLang="en-US" sz="3300" b="1" strike="noStrike" spc="170" baseline="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4096780" y="0"/>
            <a:ext cx="3986248" cy="6858000"/>
            <a:chOff x="4096780" y="0"/>
            <a:chExt cx="3986248" cy="6858000"/>
          </a:xfrm>
        </p:grpSpPr>
        <p:sp>
          <p:nvSpPr>
            <p:cNvPr id="3" name="矩形 2"/>
            <p:cNvSpPr/>
            <p:nvPr/>
          </p:nvSpPr>
          <p:spPr>
            <a:xfrm>
              <a:off x="4108972" y="0"/>
              <a:ext cx="3974056" cy="6858000"/>
            </a:xfrm>
            <a:prstGeom prst="rect">
              <a:avLst/>
            </a:prstGeom>
            <a:solidFill>
              <a:srgbClr val="E1E5E8"/>
            </a:solidFill>
            <a:ln>
              <a:noFill/>
            </a:ln>
            <a:effectLst>
              <a:outerShdw blurRad="381000" dir="5400000" algn="t" rotWithShape="0">
                <a:srgbClr val="54637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096780" y="0"/>
              <a:ext cx="3974056" cy="6858000"/>
              <a:chOff x="4096780" y="0"/>
              <a:chExt cx="3974056" cy="68580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096780" y="0"/>
                <a:ext cx="0" cy="6858000"/>
              </a:xfrm>
              <a:prstGeom prst="line">
                <a:avLst/>
              </a:prstGeom>
              <a:ln>
                <a:solidFill>
                  <a:srgbClr val="54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8070836" y="0"/>
                <a:ext cx="0" cy="6858000"/>
              </a:xfrm>
              <a:prstGeom prst="line">
                <a:avLst/>
              </a:prstGeom>
              <a:ln>
                <a:solidFill>
                  <a:srgbClr val="54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本框 32"/>
          <p:cNvSpPr txBox="1"/>
          <p:nvPr/>
        </p:nvSpPr>
        <p:spPr>
          <a:xfrm>
            <a:off x="4200295" y="2880717"/>
            <a:ext cx="3791411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spc="200" dirty="0"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小组成员</a:t>
            </a:r>
            <a:endParaRPr lang="zh-CN" altLang="en-US" sz="6000" spc="200" dirty="0"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1" t="13983" r="60723" b="41314"/>
          <a:stretch>
            <a:fillRect/>
          </a:stretch>
        </p:blipFill>
        <p:spPr>
          <a:xfrm flipH="1">
            <a:off x="830358" y="887014"/>
            <a:ext cx="2538951" cy="2541986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76" name="组合 75"/>
          <p:cNvGrpSpPr/>
          <p:nvPr/>
        </p:nvGrpSpPr>
        <p:grpSpPr>
          <a:xfrm>
            <a:off x="3963574" y="4045101"/>
            <a:ext cx="4264855" cy="725158"/>
            <a:chOff x="3844639" y="2591139"/>
            <a:chExt cx="4503133" cy="765672"/>
          </a:xfrm>
        </p:grpSpPr>
        <p:pic>
          <p:nvPicPr>
            <p:cNvPr id="36" name="图片 35" descr="背景图案&#10;&#10;中度可信度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909234" y="2644119"/>
              <a:ext cx="4325110" cy="652528"/>
            </a:xfrm>
            <a:prstGeom prst="roundRect">
              <a:avLst>
                <a:gd name="adj" fmla="val 50000"/>
              </a:avLst>
            </a:prstGeom>
            <a:ln w="6350">
              <a:noFill/>
            </a:ln>
          </p:spPr>
        </p:pic>
        <p:sp>
          <p:nvSpPr>
            <p:cNvPr id="75" name="任意多边形: 形状 74"/>
            <p:cNvSpPr/>
            <p:nvPr/>
          </p:nvSpPr>
          <p:spPr>
            <a:xfrm>
              <a:off x="3844639" y="2591139"/>
              <a:ext cx="4503133" cy="765672"/>
            </a:xfrm>
            <a:custGeom>
              <a:avLst/>
              <a:gdLst>
                <a:gd name="connsiteX0" fmla="*/ 4223560 w 4503133"/>
                <a:gd name="connsiteY0" fmla="*/ 178761 h 765672"/>
                <a:gd name="connsiteX1" fmla="*/ 4223575 w 4503133"/>
                <a:gd name="connsiteY1" fmla="*/ 178761 h 765672"/>
                <a:gd name="connsiteX2" fmla="*/ 4331616 w 4503133"/>
                <a:gd name="connsiteY2" fmla="*/ 233623 h 765672"/>
                <a:gd name="connsiteX3" fmla="*/ 4389705 w 4503133"/>
                <a:gd name="connsiteY3" fmla="*/ 371606 h 765672"/>
                <a:gd name="connsiteX4" fmla="*/ 4331616 w 4503133"/>
                <a:gd name="connsiteY4" fmla="*/ 509573 h 765672"/>
                <a:gd name="connsiteX5" fmla="*/ 4223590 w 4503133"/>
                <a:gd name="connsiteY5" fmla="*/ 564450 h 765672"/>
                <a:gd name="connsiteX6" fmla="*/ 4223590 w 4503133"/>
                <a:gd name="connsiteY6" fmla="*/ 380188 h 765672"/>
                <a:gd name="connsiteX7" fmla="*/ 4349644 w 4503133"/>
                <a:gd name="connsiteY7" fmla="*/ 380188 h 765672"/>
                <a:gd name="connsiteX8" fmla="*/ 4305209 w 4503133"/>
                <a:gd name="connsiteY8" fmla="*/ 477770 h 765672"/>
                <a:gd name="connsiteX9" fmla="*/ 4263455 w 4503133"/>
                <a:gd name="connsiteY9" fmla="*/ 507106 h 765672"/>
                <a:gd name="connsiteX10" fmla="*/ 4263455 w 4503133"/>
                <a:gd name="connsiteY10" fmla="*/ 491811 h 765672"/>
                <a:gd name="connsiteX11" fmla="*/ 4264392 w 4503133"/>
                <a:gd name="connsiteY11" fmla="*/ 491299 h 765672"/>
                <a:gd name="connsiteX12" fmla="*/ 4263470 w 4503133"/>
                <a:gd name="connsiteY12" fmla="*/ 491299 h 765672"/>
                <a:gd name="connsiteX13" fmla="*/ 4263470 w 4503133"/>
                <a:gd name="connsiteY13" fmla="*/ 421593 h 765672"/>
                <a:gd name="connsiteX14" fmla="*/ 4298877 w 4503133"/>
                <a:gd name="connsiteY14" fmla="*/ 421593 h 765672"/>
                <a:gd name="connsiteX15" fmla="*/ 4298877 w 4503133"/>
                <a:gd name="connsiteY15" fmla="*/ 435196 h 765672"/>
                <a:gd name="connsiteX16" fmla="*/ 4277237 w 4503133"/>
                <a:gd name="connsiteY16" fmla="*/ 435196 h 765672"/>
                <a:gd name="connsiteX17" fmla="*/ 4277237 w 4503133"/>
                <a:gd name="connsiteY17" fmla="*/ 483346 h 765672"/>
                <a:gd name="connsiteX18" fmla="*/ 4295484 w 4503133"/>
                <a:gd name="connsiteY18" fmla="*/ 468167 h 765672"/>
                <a:gd name="connsiteX19" fmla="*/ 4334306 w 4503133"/>
                <a:gd name="connsiteY19" fmla="*/ 393775 h 765672"/>
                <a:gd name="connsiteX20" fmla="*/ 4237327 w 4503133"/>
                <a:gd name="connsiteY20" fmla="*/ 393775 h 765672"/>
                <a:gd name="connsiteX21" fmla="*/ 4237327 w 4503133"/>
                <a:gd name="connsiteY21" fmla="*/ 547695 h 765672"/>
                <a:gd name="connsiteX22" fmla="*/ 4321884 w 4503133"/>
                <a:gd name="connsiteY22" fmla="*/ 499955 h 765672"/>
                <a:gd name="connsiteX23" fmla="*/ 4375924 w 4503133"/>
                <a:gd name="connsiteY23" fmla="*/ 371591 h 765672"/>
                <a:gd name="connsiteX24" fmla="*/ 4321884 w 4503133"/>
                <a:gd name="connsiteY24" fmla="*/ 243228 h 765672"/>
                <a:gd name="connsiteX25" fmla="*/ 4237327 w 4503133"/>
                <a:gd name="connsiteY25" fmla="*/ 195472 h 765672"/>
                <a:gd name="connsiteX26" fmla="*/ 4237327 w 4503133"/>
                <a:gd name="connsiteY26" fmla="*/ 349392 h 765672"/>
                <a:gd name="connsiteX27" fmla="*/ 4334306 w 4503133"/>
                <a:gd name="connsiteY27" fmla="*/ 349392 h 765672"/>
                <a:gd name="connsiteX28" fmla="*/ 4295476 w 4503133"/>
                <a:gd name="connsiteY28" fmla="*/ 275015 h 765672"/>
                <a:gd name="connsiteX29" fmla="*/ 4277222 w 4503133"/>
                <a:gd name="connsiteY29" fmla="*/ 259822 h 765672"/>
                <a:gd name="connsiteX30" fmla="*/ 4277222 w 4503133"/>
                <a:gd name="connsiteY30" fmla="*/ 305840 h 765672"/>
                <a:gd name="connsiteX31" fmla="*/ 4298877 w 4503133"/>
                <a:gd name="connsiteY31" fmla="*/ 305840 h 765672"/>
                <a:gd name="connsiteX32" fmla="*/ 4298877 w 4503133"/>
                <a:gd name="connsiteY32" fmla="*/ 319428 h 765672"/>
                <a:gd name="connsiteX33" fmla="*/ 4263470 w 4503133"/>
                <a:gd name="connsiteY33" fmla="*/ 319428 h 765672"/>
                <a:gd name="connsiteX34" fmla="*/ 4263470 w 4503133"/>
                <a:gd name="connsiteY34" fmla="*/ 236075 h 765672"/>
                <a:gd name="connsiteX35" fmla="*/ 4305209 w 4503133"/>
                <a:gd name="connsiteY35" fmla="*/ 265397 h 765672"/>
                <a:gd name="connsiteX36" fmla="*/ 4349644 w 4503133"/>
                <a:gd name="connsiteY36" fmla="*/ 362995 h 765672"/>
                <a:gd name="connsiteX37" fmla="*/ 4223560 w 4503133"/>
                <a:gd name="connsiteY37" fmla="*/ 362995 h 765672"/>
                <a:gd name="connsiteX38" fmla="*/ 281138 w 4503133"/>
                <a:gd name="connsiteY38" fmla="*/ 178761 h 765672"/>
                <a:gd name="connsiteX39" fmla="*/ 281138 w 4503133"/>
                <a:gd name="connsiteY39" fmla="*/ 362995 h 765672"/>
                <a:gd name="connsiteX40" fmla="*/ 154321 w 4503133"/>
                <a:gd name="connsiteY40" fmla="*/ 362995 h 765672"/>
                <a:gd name="connsiteX41" fmla="*/ 199021 w 4503133"/>
                <a:gd name="connsiteY41" fmla="*/ 265397 h 765672"/>
                <a:gd name="connsiteX42" fmla="*/ 240992 w 4503133"/>
                <a:gd name="connsiteY42" fmla="*/ 236075 h 765672"/>
                <a:gd name="connsiteX43" fmla="*/ 240992 w 4503133"/>
                <a:gd name="connsiteY43" fmla="*/ 319428 h 765672"/>
                <a:gd name="connsiteX44" fmla="*/ 205401 w 4503133"/>
                <a:gd name="connsiteY44" fmla="*/ 319428 h 765672"/>
                <a:gd name="connsiteX45" fmla="*/ 205401 w 4503133"/>
                <a:gd name="connsiteY45" fmla="*/ 305840 h 765672"/>
                <a:gd name="connsiteX46" fmla="*/ 227153 w 4503133"/>
                <a:gd name="connsiteY46" fmla="*/ 305840 h 765672"/>
                <a:gd name="connsiteX47" fmla="*/ 227153 w 4503133"/>
                <a:gd name="connsiteY47" fmla="*/ 259822 h 765672"/>
                <a:gd name="connsiteX48" fmla="*/ 208817 w 4503133"/>
                <a:gd name="connsiteY48" fmla="*/ 275015 h 765672"/>
                <a:gd name="connsiteX49" fmla="*/ 169766 w 4503133"/>
                <a:gd name="connsiteY49" fmla="*/ 349392 h 765672"/>
                <a:gd name="connsiteX50" fmla="*/ 267298 w 4503133"/>
                <a:gd name="connsiteY50" fmla="*/ 349392 h 765672"/>
                <a:gd name="connsiteX51" fmla="*/ 267298 w 4503133"/>
                <a:gd name="connsiteY51" fmla="*/ 195472 h 765672"/>
                <a:gd name="connsiteX52" fmla="*/ 182262 w 4503133"/>
                <a:gd name="connsiteY52" fmla="*/ 243228 h 765672"/>
                <a:gd name="connsiteX53" fmla="*/ 127912 w 4503133"/>
                <a:gd name="connsiteY53" fmla="*/ 371591 h 765672"/>
                <a:gd name="connsiteX54" fmla="*/ 182262 w 4503133"/>
                <a:gd name="connsiteY54" fmla="*/ 499955 h 765672"/>
                <a:gd name="connsiteX55" fmla="*/ 267284 w 4503133"/>
                <a:gd name="connsiteY55" fmla="*/ 547695 h 765672"/>
                <a:gd name="connsiteX56" fmla="*/ 267284 w 4503133"/>
                <a:gd name="connsiteY56" fmla="*/ 393775 h 765672"/>
                <a:gd name="connsiteX57" fmla="*/ 169766 w 4503133"/>
                <a:gd name="connsiteY57" fmla="*/ 393775 h 765672"/>
                <a:gd name="connsiteX58" fmla="*/ 208817 w 4503133"/>
                <a:gd name="connsiteY58" fmla="*/ 468167 h 765672"/>
                <a:gd name="connsiteX59" fmla="*/ 227153 w 4503133"/>
                <a:gd name="connsiteY59" fmla="*/ 483346 h 765672"/>
                <a:gd name="connsiteX60" fmla="*/ 227153 w 4503133"/>
                <a:gd name="connsiteY60" fmla="*/ 435196 h 765672"/>
                <a:gd name="connsiteX61" fmla="*/ 205401 w 4503133"/>
                <a:gd name="connsiteY61" fmla="*/ 435196 h 765672"/>
                <a:gd name="connsiteX62" fmla="*/ 205401 w 4503133"/>
                <a:gd name="connsiteY62" fmla="*/ 421593 h 765672"/>
                <a:gd name="connsiteX63" fmla="*/ 240977 w 4503133"/>
                <a:gd name="connsiteY63" fmla="*/ 421593 h 765672"/>
                <a:gd name="connsiteX64" fmla="*/ 240977 w 4503133"/>
                <a:gd name="connsiteY64" fmla="*/ 491299 h 765672"/>
                <a:gd name="connsiteX65" fmla="*/ 240057 w 4503133"/>
                <a:gd name="connsiteY65" fmla="*/ 491299 h 765672"/>
                <a:gd name="connsiteX66" fmla="*/ 240977 w 4503133"/>
                <a:gd name="connsiteY66" fmla="*/ 491811 h 765672"/>
                <a:gd name="connsiteX67" fmla="*/ 240977 w 4503133"/>
                <a:gd name="connsiteY67" fmla="*/ 507106 h 765672"/>
                <a:gd name="connsiteX68" fmla="*/ 199007 w 4503133"/>
                <a:gd name="connsiteY68" fmla="*/ 477770 h 765672"/>
                <a:gd name="connsiteX69" fmla="*/ 154306 w 4503133"/>
                <a:gd name="connsiteY69" fmla="*/ 380188 h 765672"/>
                <a:gd name="connsiteX70" fmla="*/ 281138 w 4503133"/>
                <a:gd name="connsiteY70" fmla="*/ 380188 h 765672"/>
                <a:gd name="connsiteX71" fmla="*/ 281138 w 4503133"/>
                <a:gd name="connsiteY71" fmla="*/ 564450 h 765672"/>
                <a:gd name="connsiteX72" fmla="*/ 172481 w 4503133"/>
                <a:gd name="connsiteY72" fmla="*/ 509573 h 765672"/>
                <a:gd name="connsiteX73" fmla="*/ 114058 w 4503133"/>
                <a:gd name="connsiteY73" fmla="*/ 371606 h 765672"/>
                <a:gd name="connsiteX74" fmla="*/ 172481 w 4503133"/>
                <a:gd name="connsiteY74" fmla="*/ 233623 h 765672"/>
                <a:gd name="connsiteX75" fmla="*/ 281138 w 4503133"/>
                <a:gd name="connsiteY75" fmla="*/ 178761 h 765672"/>
                <a:gd name="connsiteX76" fmla="*/ 4068136 w 4503133"/>
                <a:gd name="connsiteY76" fmla="*/ 70456 h 765672"/>
                <a:gd name="connsiteX77" fmla="*/ 201737 w 4503133"/>
                <a:gd name="connsiteY77" fmla="*/ 72771 h 765672"/>
                <a:gd name="connsiteX78" fmla="*/ 201737 w 4503133"/>
                <a:gd name="connsiteY78" fmla="*/ 139222 h 765672"/>
                <a:gd name="connsiteX79" fmla="*/ 148132 w 4503133"/>
                <a:gd name="connsiteY79" fmla="*/ 139222 h 765672"/>
                <a:gd name="connsiteX80" fmla="*/ 148132 w 4503133"/>
                <a:gd name="connsiteY80" fmla="*/ 179943 h 765672"/>
                <a:gd name="connsiteX81" fmla="*/ 121942 w 4503133"/>
                <a:gd name="connsiteY81" fmla="*/ 204345 h 765672"/>
                <a:gd name="connsiteX82" fmla="*/ 55665 w 4503133"/>
                <a:gd name="connsiteY82" fmla="*/ 381151 h 765672"/>
                <a:gd name="connsiteX83" fmla="*/ 121957 w 4503133"/>
                <a:gd name="connsiteY83" fmla="*/ 557940 h 765672"/>
                <a:gd name="connsiteX84" fmla="*/ 148132 w 4503133"/>
                <a:gd name="connsiteY84" fmla="*/ 582343 h 765672"/>
                <a:gd name="connsiteX85" fmla="*/ 148132 w 4503133"/>
                <a:gd name="connsiteY85" fmla="*/ 623064 h 765672"/>
                <a:gd name="connsiteX86" fmla="*/ 201737 w 4503133"/>
                <a:gd name="connsiteY86" fmla="*/ 623064 h 765672"/>
                <a:gd name="connsiteX87" fmla="*/ 201737 w 4503133"/>
                <a:gd name="connsiteY87" fmla="*/ 689486 h 765672"/>
                <a:gd name="connsiteX88" fmla="*/ 4065763 w 4503133"/>
                <a:gd name="connsiteY88" fmla="*/ 689254 h 765672"/>
                <a:gd name="connsiteX89" fmla="*/ 4065763 w 4503133"/>
                <a:gd name="connsiteY89" fmla="*/ 689252 h 765672"/>
                <a:gd name="connsiteX90" fmla="*/ 4067132 w 4503133"/>
                <a:gd name="connsiteY90" fmla="*/ 689254 h 765672"/>
                <a:gd name="connsiteX91" fmla="*/ 4102145 w 4503133"/>
                <a:gd name="connsiteY91" fmla="*/ 689252 h 765672"/>
                <a:gd name="connsiteX92" fmla="*/ 4102145 w 4503133"/>
                <a:gd name="connsiteY92" fmla="*/ 689308 h 765672"/>
                <a:gd name="connsiteX93" fmla="*/ 4218293 w 4503133"/>
                <a:gd name="connsiteY93" fmla="*/ 689486 h 765672"/>
                <a:gd name="connsiteX94" fmla="*/ 4218293 w 4503133"/>
                <a:gd name="connsiteY94" fmla="*/ 623064 h 765672"/>
                <a:gd name="connsiteX95" fmla="*/ 4296186 w 4503133"/>
                <a:gd name="connsiteY95" fmla="*/ 623064 h 765672"/>
                <a:gd name="connsiteX96" fmla="*/ 4296186 w 4503133"/>
                <a:gd name="connsiteY96" fmla="*/ 582343 h 765672"/>
                <a:gd name="connsiteX97" fmla="*/ 4334230 w 4503133"/>
                <a:gd name="connsiteY97" fmla="*/ 557940 h 765672"/>
                <a:gd name="connsiteX98" fmla="*/ 4430552 w 4503133"/>
                <a:gd name="connsiteY98" fmla="*/ 381135 h 765672"/>
                <a:gd name="connsiteX99" fmla="*/ 4334245 w 4503133"/>
                <a:gd name="connsiteY99" fmla="*/ 204331 h 765672"/>
                <a:gd name="connsiteX100" fmla="*/ 4296186 w 4503133"/>
                <a:gd name="connsiteY100" fmla="*/ 179928 h 765672"/>
                <a:gd name="connsiteX101" fmla="*/ 4296186 w 4503133"/>
                <a:gd name="connsiteY101" fmla="*/ 139208 h 765672"/>
                <a:gd name="connsiteX102" fmla="*/ 4218293 w 4503133"/>
                <a:gd name="connsiteY102" fmla="*/ 139208 h 765672"/>
                <a:gd name="connsiteX103" fmla="*/ 4218293 w 4503133"/>
                <a:gd name="connsiteY103" fmla="*/ 72771 h 765672"/>
                <a:gd name="connsiteX104" fmla="*/ 4066844 w 4503133"/>
                <a:gd name="connsiteY104" fmla="*/ 52980 h 765672"/>
                <a:gd name="connsiteX105" fmla="*/ 4068273 w 4503133"/>
                <a:gd name="connsiteY105" fmla="*/ 53000 h 765672"/>
                <a:gd name="connsiteX106" fmla="*/ 4101397 w 4503133"/>
                <a:gd name="connsiteY106" fmla="*/ 52980 h 765672"/>
                <a:gd name="connsiteX107" fmla="*/ 4101397 w 4503133"/>
                <a:gd name="connsiteY107" fmla="*/ 53452 h 765672"/>
                <a:gd name="connsiteX108" fmla="*/ 4235573 w 4503133"/>
                <a:gd name="connsiteY108" fmla="*/ 55286 h 765672"/>
                <a:gd name="connsiteX109" fmla="*/ 4235573 w 4503133"/>
                <a:gd name="connsiteY109" fmla="*/ 121723 h 765672"/>
                <a:gd name="connsiteX110" fmla="*/ 4313474 w 4503133"/>
                <a:gd name="connsiteY110" fmla="*/ 121723 h 765672"/>
                <a:gd name="connsiteX111" fmla="*/ 4313474 w 4503133"/>
                <a:gd name="connsiteY111" fmla="*/ 170324 h 765672"/>
                <a:gd name="connsiteX112" fmla="*/ 4343501 w 4503133"/>
                <a:gd name="connsiteY112" fmla="*/ 189575 h 765672"/>
                <a:gd name="connsiteX113" fmla="*/ 4447840 w 4503133"/>
                <a:gd name="connsiteY113" fmla="*/ 381135 h 765672"/>
                <a:gd name="connsiteX114" fmla="*/ 4343486 w 4503133"/>
                <a:gd name="connsiteY114" fmla="*/ 572696 h 765672"/>
                <a:gd name="connsiteX115" fmla="*/ 4313474 w 4503133"/>
                <a:gd name="connsiteY115" fmla="*/ 591947 h 765672"/>
                <a:gd name="connsiteX116" fmla="*/ 4313474 w 4503133"/>
                <a:gd name="connsiteY116" fmla="*/ 640534 h 765672"/>
                <a:gd name="connsiteX117" fmla="*/ 4313474 w 4503133"/>
                <a:gd name="connsiteY117" fmla="*/ 640548 h 765672"/>
                <a:gd name="connsiteX118" fmla="*/ 4235573 w 4503133"/>
                <a:gd name="connsiteY118" fmla="*/ 640548 h 765672"/>
                <a:gd name="connsiteX119" fmla="*/ 4235573 w 4503133"/>
                <a:gd name="connsiteY119" fmla="*/ 706971 h 765672"/>
                <a:gd name="connsiteX120" fmla="*/ 4067277 w 4503133"/>
                <a:gd name="connsiteY120" fmla="*/ 706725 h 765672"/>
                <a:gd name="connsiteX121" fmla="*/ 189839 w 4503133"/>
                <a:gd name="connsiteY121" fmla="*/ 706971 h 765672"/>
                <a:gd name="connsiteX122" fmla="*/ 189839 w 4503133"/>
                <a:gd name="connsiteY122" fmla="*/ 640548 h 765672"/>
                <a:gd name="connsiteX123" fmla="*/ 136249 w 4503133"/>
                <a:gd name="connsiteY123" fmla="*/ 640548 h 765672"/>
                <a:gd name="connsiteX124" fmla="*/ 136249 w 4503133"/>
                <a:gd name="connsiteY124" fmla="*/ 591962 h 765672"/>
                <a:gd name="connsiteX125" fmla="*/ 115592 w 4503133"/>
                <a:gd name="connsiteY125" fmla="*/ 572711 h 765672"/>
                <a:gd name="connsiteX126" fmla="*/ 43767 w 4503133"/>
                <a:gd name="connsiteY126" fmla="*/ 381151 h 765672"/>
                <a:gd name="connsiteX127" fmla="*/ 115577 w 4503133"/>
                <a:gd name="connsiteY127" fmla="*/ 189575 h 765672"/>
                <a:gd name="connsiteX128" fmla="*/ 136249 w 4503133"/>
                <a:gd name="connsiteY128" fmla="*/ 170324 h 765672"/>
                <a:gd name="connsiteX129" fmla="*/ 136249 w 4503133"/>
                <a:gd name="connsiteY129" fmla="*/ 121723 h 765672"/>
                <a:gd name="connsiteX130" fmla="*/ 189839 w 4503133"/>
                <a:gd name="connsiteY130" fmla="*/ 121723 h 765672"/>
                <a:gd name="connsiteX131" fmla="*/ 189839 w 4503133"/>
                <a:gd name="connsiteY131" fmla="*/ 55286 h 765672"/>
                <a:gd name="connsiteX132" fmla="*/ 4066844 w 4503133"/>
                <a:gd name="connsiteY132" fmla="*/ 53001 h 765672"/>
                <a:gd name="connsiteX133" fmla="*/ 4059671 w 4503133"/>
                <a:gd name="connsiteY133" fmla="*/ 28338 h 765672"/>
                <a:gd name="connsiteX134" fmla="*/ 165547 w 4503133"/>
                <a:gd name="connsiteY134" fmla="*/ 30591 h 765672"/>
                <a:gd name="connsiteX135" fmla="*/ 165547 w 4503133"/>
                <a:gd name="connsiteY135" fmla="*/ 96444 h 765672"/>
                <a:gd name="connsiteX136" fmla="*/ 111926 w 4503133"/>
                <a:gd name="connsiteY136" fmla="*/ 96444 h 765672"/>
                <a:gd name="connsiteX137" fmla="*/ 111926 w 4503133"/>
                <a:gd name="connsiteY137" fmla="*/ 158269 h 765672"/>
                <a:gd name="connsiteX138" fmla="*/ 100934 w 4503133"/>
                <a:gd name="connsiteY138" fmla="*/ 168427 h 765672"/>
                <a:gd name="connsiteX139" fmla="*/ 19445 w 4503133"/>
                <a:gd name="connsiteY139" fmla="*/ 383952 h 765672"/>
                <a:gd name="connsiteX140" fmla="*/ 100934 w 4503133"/>
                <a:gd name="connsiteY140" fmla="*/ 599464 h 765672"/>
                <a:gd name="connsiteX141" fmla="*/ 111926 w 4503133"/>
                <a:gd name="connsiteY141" fmla="*/ 609622 h 765672"/>
                <a:gd name="connsiteX142" fmla="*/ 111926 w 4503133"/>
                <a:gd name="connsiteY142" fmla="*/ 671446 h 765672"/>
                <a:gd name="connsiteX143" fmla="*/ 165547 w 4503133"/>
                <a:gd name="connsiteY143" fmla="*/ 671446 h 765672"/>
                <a:gd name="connsiteX144" fmla="*/ 165547 w 4503133"/>
                <a:gd name="connsiteY144" fmla="*/ 737300 h 765672"/>
                <a:gd name="connsiteX145" fmla="*/ 4062438 w 4503133"/>
                <a:gd name="connsiteY145" fmla="*/ 737010 h 765672"/>
                <a:gd name="connsiteX146" fmla="*/ 4062438 w 4503133"/>
                <a:gd name="connsiteY146" fmla="*/ 737007 h 765672"/>
                <a:gd name="connsiteX147" fmla="*/ 4064195 w 4503133"/>
                <a:gd name="connsiteY147" fmla="*/ 737010 h 765672"/>
                <a:gd name="connsiteX148" fmla="*/ 4098729 w 4503133"/>
                <a:gd name="connsiteY148" fmla="*/ 737007 h 765672"/>
                <a:gd name="connsiteX149" fmla="*/ 4098729 w 4503133"/>
                <a:gd name="connsiteY149" fmla="*/ 737060 h 765672"/>
                <a:gd name="connsiteX150" fmla="*/ 4262540 w 4503133"/>
                <a:gd name="connsiteY150" fmla="*/ 737300 h 765672"/>
                <a:gd name="connsiteX151" fmla="*/ 4262540 w 4503133"/>
                <a:gd name="connsiteY151" fmla="*/ 671446 h 765672"/>
                <a:gd name="connsiteX152" fmla="*/ 4340448 w 4503133"/>
                <a:gd name="connsiteY152" fmla="*/ 671446 h 765672"/>
                <a:gd name="connsiteX153" fmla="*/ 4340448 w 4503133"/>
                <a:gd name="connsiteY153" fmla="*/ 609622 h 765672"/>
                <a:gd name="connsiteX154" fmla="*/ 4356437 w 4503133"/>
                <a:gd name="connsiteY154" fmla="*/ 599464 h 765672"/>
                <a:gd name="connsiteX155" fmla="*/ 4474844 w 4503133"/>
                <a:gd name="connsiteY155" fmla="*/ 383952 h 765672"/>
                <a:gd name="connsiteX156" fmla="*/ 4356437 w 4503133"/>
                <a:gd name="connsiteY156" fmla="*/ 168427 h 765672"/>
                <a:gd name="connsiteX157" fmla="*/ 4340448 w 4503133"/>
                <a:gd name="connsiteY157" fmla="*/ 158269 h 765672"/>
                <a:gd name="connsiteX158" fmla="*/ 4340448 w 4503133"/>
                <a:gd name="connsiteY158" fmla="*/ 96444 h 765672"/>
                <a:gd name="connsiteX159" fmla="*/ 4262540 w 4503133"/>
                <a:gd name="connsiteY159" fmla="*/ 96444 h 765672"/>
                <a:gd name="connsiteX160" fmla="*/ 4262540 w 4503133"/>
                <a:gd name="connsiteY160" fmla="*/ 30591 h 765672"/>
                <a:gd name="connsiteX161" fmla="*/ 4057459 w 4503133"/>
                <a:gd name="connsiteY161" fmla="*/ 0 h 765672"/>
                <a:gd name="connsiteX162" fmla="*/ 4059932 w 4503133"/>
                <a:gd name="connsiteY162" fmla="*/ 24 h 765672"/>
                <a:gd name="connsiteX163" fmla="*/ 4102145 w 4503133"/>
                <a:gd name="connsiteY163" fmla="*/ 0 h 765672"/>
                <a:gd name="connsiteX164" fmla="*/ 4102145 w 4503133"/>
                <a:gd name="connsiteY164" fmla="*/ 427 h 765672"/>
                <a:gd name="connsiteX165" fmla="*/ 4290829 w 4503133"/>
                <a:gd name="connsiteY165" fmla="*/ 2233 h 765672"/>
                <a:gd name="connsiteX166" fmla="*/ 4290829 w 4503133"/>
                <a:gd name="connsiteY166" fmla="*/ 68086 h 765672"/>
                <a:gd name="connsiteX167" fmla="*/ 4368745 w 4503133"/>
                <a:gd name="connsiteY167" fmla="*/ 68086 h 765672"/>
                <a:gd name="connsiteX168" fmla="*/ 4368745 w 4503133"/>
                <a:gd name="connsiteY168" fmla="*/ 142667 h 765672"/>
                <a:gd name="connsiteX169" fmla="*/ 4371586 w 4503133"/>
                <a:gd name="connsiteY169" fmla="*/ 144476 h 765672"/>
                <a:gd name="connsiteX170" fmla="*/ 4503133 w 4503133"/>
                <a:gd name="connsiteY170" fmla="*/ 383952 h 765672"/>
                <a:gd name="connsiteX171" fmla="*/ 4371601 w 4503133"/>
                <a:gd name="connsiteY171" fmla="*/ 623414 h 765672"/>
                <a:gd name="connsiteX172" fmla="*/ 4368745 w 4503133"/>
                <a:gd name="connsiteY172" fmla="*/ 625224 h 765672"/>
                <a:gd name="connsiteX173" fmla="*/ 4368745 w 4503133"/>
                <a:gd name="connsiteY173" fmla="*/ 699805 h 765672"/>
                <a:gd name="connsiteX174" fmla="*/ 4290829 w 4503133"/>
                <a:gd name="connsiteY174" fmla="*/ 699805 h 765672"/>
                <a:gd name="connsiteX175" fmla="*/ 4290829 w 4503133"/>
                <a:gd name="connsiteY175" fmla="*/ 765672 h 765672"/>
                <a:gd name="connsiteX176" fmla="*/ 4064420 w 4503133"/>
                <a:gd name="connsiteY176" fmla="*/ 765343 h 765672"/>
                <a:gd name="connsiteX177" fmla="*/ 146072 w 4503133"/>
                <a:gd name="connsiteY177" fmla="*/ 765672 h 765672"/>
                <a:gd name="connsiteX178" fmla="*/ 146072 w 4503133"/>
                <a:gd name="connsiteY178" fmla="*/ 699805 h 765672"/>
                <a:gd name="connsiteX179" fmla="*/ 92481 w 4503133"/>
                <a:gd name="connsiteY179" fmla="*/ 699805 h 765672"/>
                <a:gd name="connsiteX180" fmla="*/ 92481 w 4503133"/>
                <a:gd name="connsiteY180" fmla="*/ 625224 h 765672"/>
                <a:gd name="connsiteX181" fmla="*/ 90511 w 4503133"/>
                <a:gd name="connsiteY181" fmla="*/ 623414 h 765672"/>
                <a:gd name="connsiteX182" fmla="*/ 0 w 4503133"/>
                <a:gd name="connsiteY182" fmla="*/ 383952 h 765672"/>
                <a:gd name="connsiteX183" fmla="*/ 90496 w 4503133"/>
                <a:gd name="connsiteY183" fmla="*/ 144476 h 765672"/>
                <a:gd name="connsiteX184" fmla="*/ 92467 w 4503133"/>
                <a:gd name="connsiteY184" fmla="*/ 142667 h 765672"/>
                <a:gd name="connsiteX185" fmla="*/ 92467 w 4503133"/>
                <a:gd name="connsiteY185" fmla="*/ 68086 h 765672"/>
                <a:gd name="connsiteX186" fmla="*/ 146072 w 4503133"/>
                <a:gd name="connsiteY186" fmla="*/ 68086 h 765672"/>
                <a:gd name="connsiteX187" fmla="*/ 146072 w 4503133"/>
                <a:gd name="connsiteY187" fmla="*/ 2218 h 765672"/>
                <a:gd name="connsiteX188" fmla="*/ 4057459 w 4503133"/>
                <a:gd name="connsiteY188" fmla="*/ 25 h 76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4503133" h="765672">
                  <a:moveTo>
                    <a:pt x="4223560" y="178761"/>
                  </a:moveTo>
                  <a:lnTo>
                    <a:pt x="4223575" y="178761"/>
                  </a:lnTo>
                  <a:cubicBezTo>
                    <a:pt x="4264430" y="185341"/>
                    <a:pt x="4302209" y="204523"/>
                    <a:pt x="4331616" y="233623"/>
                  </a:cubicBezTo>
                  <a:cubicBezTo>
                    <a:pt x="4367461" y="269032"/>
                    <a:pt x="4389705" y="317867"/>
                    <a:pt x="4389705" y="371606"/>
                  </a:cubicBezTo>
                  <a:cubicBezTo>
                    <a:pt x="4389705" y="425330"/>
                    <a:pt x="4367461" y="474180"/>
                    <a:pt x="4331616" y="509573"/>
                  </a:cubicBezTo>
                  <a:cubicBezTo>
                    <a:pt x="4302209" y="538676"/>
                    <a:pt x="4264445" y="557863"/>
                    <a:pt x="4223590" y="564450"/>
                  </a:cubicBezTo>
                  <a:lnTo>
                    <a:pt x="4223590" y="380188"/>
                  </a:lnTo>
                  <a:lnTo>
                    <a:pt x="4349644" y="380188"/>
                  </a:lnTo>
                  <a:cubicBezTo>
                    <a:pt x="4347461" y="418134"/>
                    <a:pt x="4330861" y="452433"/>
                    <a:pt x="4305209" y="477770"/>
                  </a:cubicBezTo>
                  <a:cubicBezTo>
                    <a:pt x="4293119" y="489724"/>
                    <a:pt x="4279020" y="499678"/>
                    <a:pt x="4263455" y="507106"/>
                  </a:cubicBezTo>
                  <a:lnTo>
                    <a:pt x="4263455" y="491811"/>
                  </a:lnTo>
                  <a:lnTo>
                    <a:pt x="4264392" y="491299"/>
                  </a:lnTo>
                  <a:lnTo>
                    <a:pt x="4263470" y="491299"/>
                  </a:lnTo>
                  <a:lnTo>
                    <a:pt x="4263470" y="421593"/>
                  </a:lnTo>
                  <a:lnTo>
                    <a:pt x="4298877" y="421593"/>
                  </a:lnTo>
                  <a:lnTo>
                    <a:pt x="4298877" y="435196"/>
                  </a:lnTo>
                  <a:lnTo>
                    <a:pt x="4277237" y="435196"/>
                  </a:lnTo>
                  <a:lnTo>
                    <a:pt x="4277237" y="483346"/>
                  </a:lnTo>
                  <a:cubicBezTo>
                    <a:pt x="4283750" y="478807"/>
                    <a:pt x="4289855" y="473713"/>
                    <a:pt x="4295484" y="468167"/>
                  </a:cubicBezTo>
                  <a:cubicBezTo>
                    <a:pt x="4315930" y="448069"/>
                    <a:pt x="4329516" y="422038"/>
                    <a:pt x="4334306" y="393775"/>
                  </a:cubicBezTo>
                  <a:lnTo>
                    <a:pt x="4237327" y="393775"/>
                  </a:lnTo>
                  <a:lnTo>
                    <a:pt x="4237327" y="547695"/>
                  </a:lnTo>
                  <a:cubicBezTo>
                    <a:pt x="4269265" y="539596"/>
                    <a:pt x="4298453" y="523114"/>
                    <a:pt x="4321884" y="499955"/>
                  </a:cubicBezTo>
                  <a:cubicBezTo>
                    <a:pt x="4355213" y="466999"/>
                    <a:pt x="4375924" y="421565"/>
                    <a:pt x="4375924" y="371591"/>
                  </a:cubicBezTo>
                  <a:cubicBezTo>
                    <a:pt x="4375924" y="321617"/>
                    <a:pt x="4355213" y="276168"/>
                    <a:pt x="4321884" y="243228"/>
                  </a:cubicBezTo>
                  <a:cubicBezTo>
                    <a:pt x="4298453" y="220062"/>
                    <a:pt x="4269265" y="203575"/>
                    <a:pt x="4237327" y="195472"/>
                  </a:cubicBezTo>
                  <a:lnTo>
                    <a:pt x="4237327" y="349392"/>
                  </a:lnTo>
                  <a:lnTo>
                    <a:pt x="4334306" y="349392"/>
                  </a:lnTo>
                  <a:cubicBezTo>
                    <a:pt x="4329508" y="321133"/>
                    <a:pt x="4315923" y="295106"/>
                    <a:pt x="4295476" y="275015"/>
                  </a:cubicBezTo>
                  <a:cubicBezTo>
                    <a:pt x="4289832" y="269440"/>
                    <a:pt x="4283727" y="264357"/>
                    <a:pt x="4277222" y="259822"/>
                  </a:cubicBezTo>
                  <a:lnTo>
                    <a:pt x="4277222" y="305840"/>
                  </a:lnTo>
                  <a:lnTo>
                    <a:pt x="4298877" y="305840"/>
                  </a:lnTo>
                  <a:lnTo>
                    <a:pt x="4298877" y="319428"/>
                  </a:lnTo>
                  <a:lnTo>
                    <a:pt x="4263470" y="319428"/>
                  </a:lnTo>
                  <a:lnTo>
                    <a:pt x="4263470" y="236075"/>
                  </a:lnTo>
                  <a:cubicBezTo>
                    <a:pt x="4279020" y="243490"/>
                    <a:pt x="4293112" y="253444"/>
                    <a:pt x="4305209" y="265397"/>
                  </a:cubicBezTo>
                  <a:cubicBezTo>
                    <a:pt x="4330861" y="290749"/>
                    <a:pt x="4347461" y="325032"/>
                    <a:pt x="4349644" y="362995"/>
                  </a:cubicBezTo>
                  <a:lnTo>
                    <a:pt x="4223560" y="362995"/>
                  </a:lnTo>
                  <a:close/>
                  <a:moveTo>
                    <a:pt x="281138" y="178761"/>
                  </a:moveTo>
                  <a:lnTo>
                    <a:pt x="281138" y="362995"/>
                  </a:lnTo>
                  <a:lnTo>
                    <a:pt x="154321" y="362995"/>
                  </a:lnTo>
                  <a:cubicBezTo>
                    <a:pt x="156525" y="325032"/>
                    <a:pt x="173226" y="290749"/>
                    <a:pt x="199021" y="265397"/>
                  </a:cubicBezTo>
                  <a:cubicBezTo>
                    <a:pt x="211278" y="253352"/>
                    <a:pt x="225465" y="243442"/>
                    <a:pt x="240992" y="236075"/>
                  </a:cubicBezTo>
                  <a:lnTo>
                    <a:pt x="240992" y="319428"/>
                  </a:lnTo>
                  <a:lnTo>
                    <a:pt x="205401" y="319428"/>
                  </a:lnTo>
                  <a:lnTo>
                    <a:pt x="205401" y="305840"/>
                  </a:lnTo>
                  <a:lnTo>
                    <a:pt x="227153" y="305840"/>
                  </a:lnTo>
                  <a:lnTo>
                    <a:pt x="227153" y="259822"/>
                  </a:lnTo>
                  <a:cubicBezTo>
                    <a:pt x="220598" y="264361"/>
                    <a:pt x="214466" y="269455"/>
                    <a:pt x="208817" y="275015"/>
                  </a:cubicBezTo>
                  <a:cubicBezTo>
                    <a:pt x="188274" y="295065"/>
                    <a:pt x="174605" y="321100"/>
                    <a:pt x="169766" y="349392"/>
                  </a:cubicBezTo>
                  <a:lnTo>
                    <a:pt x="267298" y="349392"/>
                  </a:lnTo>
                  <a:lnTo>
                    <a:pt x="267298" y="195472"/>
                  </a:lnTo>
                  <a:cubicBezTo>
                    <a:pt x="235214" y="203557"/>
                    <a:pt x="205862" y="220041"/>
                    <a:pt x="182262" y="243228"/>
                  </a:cubicBezTo>
                  <a:cubicBezTo>
                    <a:pt x="148730" y="276168"/>
                    <a:pt x="127912" y="321617"/>
                    <a:pt x="127912" y="371591"/>
                  </a:cubicBezTo>
                  <a:cubicBezTo>
                    <a:pt x="127912" y="421565"/>
                    <a:pt x="148730" y="466999"/>
                    <a:pt x="182262" y="499955"/>
                  </a:cubicBezTo>
                  <a:cubicBezTo>
                    <a:pt x="205859" y="523134"/>
                    <a:pt x="235206" y="539612"/>
                    <a:pt x="267284" y="547695"/>
                  </a:cubicBezTo>
                  <a:lnTo>
                    <a:pt x="267284" y="393775"/>
                  </a:lnTo>
                  <a:lnTo>
                    <a:pt x="169766" y="393775"/>
                  </a:lnTo>
                  <a:cubicBezTo>
                    <a:pt x="174605" y="422071"/>
                    <a:pt x="188275" y="448110"/>
                    <a:pt x="208817" y="468167"/>
                  </a:cubicBezTo>
                  <a:cubicBezTo>
                    <a:pt x="214487" y="473737"/>
                    <a:pt x="220621" y="478815"/>
                    <a:pt x="227153" y="483346"/>
                  </a:cubicBezTo>
                  <a:lnTo>
                    <a:pt x="227153" y="435196"/>
                  </a:lnTo>
                  <a:lnTo>
                    <a:pt x="205401" y="435196"/>
                  </a:lnTo>
                  <a:lnTo>
                    <a:pt x="205401" y="421593"/>
                  </a:lnTo>
                  <a:lnTo>
                    <a:pt x="240977" y="421593"/>
                  </a:lnTo>
                  <a:lnTo>
                    <a:pt x="240977" y="491299"/>
                  </a:lnTo>
                  <a:lnTo>
                    <a:pt x="240057" y="491299"/>
                  </a:lnTo>
                  <a:lnTo>
                    <a:pt x="240977" y="491811"/>
                  </a:lnTo>
                  <a:lnTo>
                    <a:pt x="240977" y="507106"/>
                  </a:lnTo>
                  <a:cubicBezTo>
                    <a:pt x="225357" y="499678"/>
                    <a:pt x="211167" y="489724"/>
                    <a:pt x="199007" y="477770"/>
                  </a:cubicBezTo>
                  <a:cubicBezTo>
                    <a:pt x="173211" y="452433"/>
                    <a:pt x="156495" y="418134"/>
                    <a:pt x="154306" y="380188"/>
                  </a:cubicBezTo>
                  <a:lnTo>
                    <a:pt x="281138" y="380188"/>
                  </a:lnTo>
                  <a:lnTo>
                    <a:pt x="281138" y="564450"/>
                  </a:lnTo>
                  <a:cubicBezTo>
                    <a:pt x="240096" y="557888"/>
                    <a:pt x="202118" y="538707"/>
                    <a:pt x="172481" y="509573"/>
                  </a:cubicBezTo>
                  <a:cubicBezTo>
                    <a:pt x="136438" y="474180"/>
                    <a:pt x="114058" y="425330"/>
                    <a:pt x="114058" y="371606"/>
                  </a:cubicBezTo>
                  <a:cubicBezTo>
                    <a:pt x="114058" y="317867"/>
                    <a:pt x="136423" y="269032"/>
                    <a:pt x="172481" y="233623"/>
                  </a:cubicBezTo>
                  <a:cubicBezTo>
                    <a:pt x="202119" y="204495"/>
                    <a:pt x="240097" y="185319"/>
                    <a:pt x="281138" y="178761"/>
                  </a:cubicBezTo>
                  <a:close/>
                  <a:moveTo>
                    <a:pt x="4068136" y="70456"/>
                  </a:moveTo>
                  <a:lnTo>
                    <a:pt x="201737" y="72771"/>
                  </a:lnTo>
                  <a:lnTo>
                    <a:pt x="201737" y="139222"/>
                  </a:lnTo>
                  <a:lnTo>
                    <a:pt x="148132" y="139222"/>
                  </a:lnTo>
                  <a:lnTo>
                    <a:pt x="148132" y="179943"/>
                  </a:lnTo>
                  <a:lnTo>
                    <a:pt x="121942" y="204345"/>
                  </a:lnTo>
                  <a:cubicBezTo>
                    <a:pt x="80453" y="243008"/>
                    <a:pt x="55665" y="308934"/>
                    <a:pt x="55665" y="381151"/>
                  </a:cubicBezTo>
                  <a:cubicBezTo>
                    <a:pt x="55665" y="453367"/>
                    <a:pt x="80438" y="519293"/>
                    <a:pt x="121957" y="557940"/>
                  </a:cubicBezTo>
                  <a:lnTo>
                    <a:pt x="148132" y="582343"/>
                  </a:lnTo>
                  <a:lnTo>
                    <a:pt x="148132" y="623064"/>
                  </a:lnTo>
                  <a:lnTo>
                    <a:pt x="201737" y="623064"/>
                  </a:lnTo>
                  <a:lnTo>
                    <a:pt x="201737" y="689486"/>
                  </a:lnTo>
                  <a:lnTo>
                    <a:pt x="4065763" y="689254"/>
                  </a:lnTo>
                  <a:lnTo>
                    <a:pt x="4065763" y="689252"/>
                  </a:lnTo>
                  <a:lnTo>
                    <a:pt x="4067132" y="689254"/>
                  </a:lnTo>
                  <a:lnTo>
                    <a:pt x="4102145" y="689252"/>
                  </a:lnTo>
                  <a:lnTo>
                    <a:pt x="4102145" y="689308"/>
                  </a:lnTo>
                  <a:lnTo>
                    <a:pt x="4218293" y="689486"/>
                  </a:lnTo>
                  <a:lnTo>
                    <a:pt x="4218293" y="623064"/>
                  </a:lnTo>
                  <a:lnTo>
                    <a:pt x="4296186" y="623064"/>
                  </a:lnTo>
                  <a:lnTo>
                    <a:pt x="4296186" y="582343"/>
                  </a:lnTo>
                  <a:lnTo>
                    <a:pt x="4334230" y="557940"/>
                  </a:lnTo>
                  <a:cubicBezTo>
                    <a:pt x="4394526" y="519278"/>
                    <a:pt x="4430552" y="453352"/>
                    <a:pt x="4430552" y="381135"/>
                  </a:cubicBezTo>
                  <a:cubicBezTo>
                    <a:pt x="4430552" y="308919"/>
                    <a:pt x="4394541" y="242993"/>
                    <a:pt x="4334245" y="204331"/>
                  </a:cubicBezTo>
                  <a:lnTo>
                    <a:pt x="4296186" y="179928"/>
                  </a:lnTo>
                  <a:lnTo>
                    <a:pt x="4296186" y="139208"/>
                  </a:lnTo>
                  <a:lnTo>
                    <a:pt x="4218293" y="139208"/>
                  </a:lnTo>
                  <a:lnTo>
                    <a:pt x="4218293" y="72771"/>
                  </a:lnTo>
                  <a:close/>
                  <a:moveTo>
                    <a:pt x="4066844" y="52980"/>
                  </a:moveTo>
                  <a:lnTo>
                    <a:pt x="4068273" y="53000"/>
                  </a:lnTo>
                  <a:lnTo>
                    <a:pt x="4101397" y="52980"/>
                  </a:lnTo>
                  <a:lnTo>
                    <a:pt x="4101397" y="53452"/>
                  </a:lnTo>
                  <a:lnTo>
                    <a:pt x="4235573" y="55286"/>
                  </a:lnTo>
                  <a:lnTo>
                    <a:pt x="4235573" y="121723"/>
                  </a:lnTo>
                  <a:lnTo>
                    <a:pt x="4313474" y="121723"/>
                  </a:lnTo>
                  <a:lnTo>
                    <a:pt x="4313474" y="170324"/>
                  </a:lnTo>
                  <a:lnTo>
                    <a:pt x="4343501" y="189575"/>
                  </a:lnTo>
                  <a:cubicBezTo>
                    <a:pt x="4408799" y="231434"/>
                    <a:pt x="4447840" y="302950"/>
                    <a:pt x="4447840" y="381135"/>
                  </a:cubicBezTo>
                  <a:cubicBezTo>
                    <a:pt x="4447840" y="459336"/>
                    <a:pt x="4408784" y="530823"/>
                    <a:pt x="4343486" y="572696"/>
                  </a:cubicBezTo>
                  <a:lnTo>
                    <a:pt x="4313474" y="591947"/>
                  </a:lnTo>
                  <a:lnTo>
                    <a:pt x="4313474" y="640534"/>
                  </a:lnTo>
                  <a:lnTo>
                    <a:pt x="4313474" y="640548"/>
                  </a:lnTo>
                  <a:lnTo>
                    <a:pt x="4235573" y="640548"/>
                  </a:lnTo>
                  <a:lnTo>
                    <a:pt x="4235573" y="706971"/>
                  </a:lnTo>
                  <a:lnTo>
                    <a:pt x="4067277" y="706725"/>
                  </a:lnTo>
                  <a:lnTo>
                    <a:pt x="189839" y="706971"/>
                  </a:lnTo>
                  <a:lnTo>
                    <a:pt x="189839" y="640548"/>
                  </a:lnTo>
                  <a:lnTo>
                    <a:pt x="136249" y="640548"/>
                  </a:lnTo>
                  <a:lnTo>
                    <a:pt x="136249" y="591962"/>
                  </a:lnTo>
                  <a:lnTo>
                    <a:pt x="115592" y="572711"/>
                  </a:lnTo>
                  <a:cubicBezTo>
                    <a:pt x="70643" y="530837"/>
                    <a:pt x="43767" y="459350"/>
                    <a:pt x="43767" y="381151"/>
                  </a:cubicBezTo>
                  <a:cubicBezTo>
                    <a:pt x="43767" y="302964"/>
                    <a:pt x="70657" y="231449"/>
                    <a:pt x="115577" y="189575"/>
                  </a:cubicBezTo>
                  <a:lnTo>
                    <a:pt x="136249" y="170324"/>
                  </a:lnTo>
                  <a:lnTo>
                    <a:pt x="136249" y="121723"/>
                  </a:lnTo>
                  <a:lnTo>
                    <a:pt x="189839" y="121723"/>
                  </a:lnTo>
                  <a:lnTo>
                    <a:pt x="189839" y="55286"/>
                  </a:lnTo>
                  <a:lnTo>
                    <a:pt x="4066844" y="53001"/>
                  </a:lnTo>
                  <a:close/>
                  <a:moveTo>
                    <a:pt x="4059671" y="28338"/>
                  </a:moveTo>
                  <a:lnTo>
                    <a:pt x="165547" y="30591"/>
                  </a:lnTo>
                  <a:lnTo>
                    <a:pt x="165547" y="96444"/>
                  </a:lnTo>
                  <a:lnTo>
                    <a:pt x="111926" y="96444"/>
                  </a:lnTo>
                  <a:lnTo>
                    <a:pt x="111926" y="158269"/>
                  </a:lnTo>
                  <a:lnTo>
                    <a:pt x="100934" y="168427"/>
                  </a:lnTo>
                  <a:cubicBezTo>
                    <a:pt x="49956" y="215496"/>
                    <a:pt x="19445" y="296046"/>
                    <a:pt x="19445" y="383952"/>
                  </a:cubicBezTo>
                  <a:cubicBezTo>
                    <a:pt x="19445" y="471844"/>
                    <a:pt x="49956" y="552394"/>
                    <a:pt x="100934" y="599464"/>
                  </a:cubicBezTo>
                  <a:lnTo>
                    <a:pt x="111926" y="609622"/>
                  </a:lnTo>
                  <a:lnTo>
                    <a:pt x="111926" y="671446"/>
                  </a:lnTo>
                  <a:lnTo>
                    <a:pt x="165547" y="671446"/>
                  </a:lnTo>
                  <a:lnTo>
                    <a:pt x="165547" y="737300"/>
                  </a:lnTo>
                  <a:lnTo>
                    <a:pt x="4062438" y="737010"/>
                  </a:lnTo>
                  <a:lnTo>
                    <a:pt x="4062438" y="737007"/>
                  </a:lnTo>
                  <a:lnTo>
                    <a:pt x="4064195" y="737010"/>
                  </a:lnTo>
                  <a:lnTo>
                    <a:pt x="4098729" y="737007"/>
                  </a:lnTo>
                  <a:lnTo>
                    <a:pt x="4098729" y="737060"/>
                  </a:lnTo>
                  <a:lnTo>
                    <a:pt x="4262540" y="737300"/>
                  </a:lnTo>
                  <a:lnTo>
                    <a:pt x="4262540" y="671446"/>
                  </a:lnTo>
                  <a:lnTo>
                    <a:pt x="4340448" y="671446"/>
                  </a:lnTo>
                  <a:lnTo>
                    <a:pt x="4340448" y="609622"/>
                  </a:lnTo>
                  <a:lnTo>
                    <a:pt x="4356437" y="599464"/>
                  </a:lnTo>
                  <a:cubicBezTo>
                    <a:pt x="4430348" y="552761"/>
                    <a:pt x="4475064" y="471366"/>
                    <a:pt x="4474844" y="383952"/>
                  </a:cubicBezTo>
                  <a:cubicBezTo>
                    <a:pt x="4475071" y="296534"/>
                    <a:pt x="4430348" y="215133"/>
                    <a:pt x="4356437" y="168427"/>
                  </a:cubicBezTo>
                  <a:lnTo>
                    <a:pt x="4340448" y="158269"/>
                  </a:lnTo>
                  <a:lnTo>
                    <a:pt x="4340448" y="96444"/>
                  </a:lnTo>
                  <a:lnTo>
                    <a:pt x="4262540" y="96444"/>
                  </a:lnTo>
                  <a:lnTo>
                    <a:pt x="4262540" y="30591"/>
                  </a:lnTo>
                  <a:close/>
                  <a:moveTo>
                    <a:pt x="4057459" y="0"/>
                  </a:moveTo>
                  <a:lnTo>
                    <a:pt x="4059932" y="24"/>
                  </a:lnTo>
                  <a:lnTo>
                    <a:pt x="4102145" y="0"/>
                  </a:lnTo>
                  <a:lnTo>
                    <a:pt x="4102145" y="427"/>
                  </a:lnTo>
                  <a:lnTo>
                    <a:pt x="4290829" y="2233"/>
                  </a:lnTo>
                  <a:lnTo>
                    <a:pt x="4290829" y="68086"/>
                  </a:lnTo>
                  <a:lnTo>
                    <a:pt x="4368745" y="68086"/>
                  </a:lnTo>
                  <a:lnTo>
                    <a:pt x="4368745" y="142667"/>
                  </a:lnTo>
                  <a:lnTo>
                    <a:pt x="4371586" y="144476"/>
                  </a:lnTo>
                  <a:cubicBezTo>
                    <a:pt x="4453582" y="196495"/>
                    <a:pt x="4503224" y="286867"/>
                    <a:pt x="4503133" y="383952"/>
                  </a:cubicBezTo>
                  <a:cubicBezTo>
                    <a:pt x="4503224" y="481032"/>
                    <a:pt x="4453590" y="571396"/>
                    <a:pt x="4371601" y="623414"/>
                  </a:cubicBezTo>
                  <a:lnTo>
                    <a:pt x="4368745" y="625224"/>
                  </a:lnTo>
                  <a:lnTo>
                    <a:pt x="4368745" y="699805"/>
                  </a:lnTo>
                  <a:lnTo>
                    <a:pt x="4290829" y="699805"/>
                  </a:lnTo>
                  <a:lnTo>
                    <a:pt x="4290829" y="765672"/>
                  </a:lnTo>
                  <a:lnTo>
                    <a:pt x="4064420" y="765343"/>
                  </a:lnTo>
                  <a:lnTo>
                    <a:pt x="146072" y="765672"/>
                  </a:lnTo>
                  <a:lnTo>
                    <a:pt x="146072" y="699805"/>
                  </a:lnTo>
                  <a:lnTo>
                    <a:pt x="92481" y="699805"/>
                  </a:lnTo>
                  <a:lnTo>
                    <a:pt x="92481" y="625224"/>
                  </a:lnTo>
                  <a:lnTo>
                    <a:pt x="90511" y="623414"/>
                  </a:lnTo>
                  <a:cubicBezTo>
                    <a:pt x="34160" y="571368"/>
                    <a:pt x="0" y="481404"/>
                    <a:pt x="0" y="383952"/>
                  </a:cubicBezTo>
                  <a:cubicBezTo>
                    <a:pt x="0" y="286487"/>
                    <a:pt x="34160" y="196523"/>
                    <a:pt x="90496" y="144476"/>
                  </a:cubicBezTo>
                  <a:lnTo>
                    <a:pt x="92467" y="142667"/>
                  </a:lnTo>
                  <a:lnTo>
                    <a:pt x="92467" y="68086"/>
                  </a:lnTo>
                  <a:lnTo>
                    <a:pt x="146072" y="68086"/>
                  </a:lnTo>
                  <a:lnTo>
                    <a:pt x="146072" y="2218"/>
                  </a:lnTo>
                  <a:lnTo>
                    <a:pt x="4057459" y="25"/>
                  </a:lnTo>
                  <a:close/>
                </a:path>
              </a:pathLst>
            </a:custGeom>
            <a:solidFill>
              <a:srgbClr val="546370"/>
            </a:solidFill>
            <a:ln w="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4578351" y="2680869"/>
            <a:ext cx="3035300" cy="0"/>
          </a:xfrm>
          <a:prstGeom prst="line">
            <a:avLst/>
          </a:prstGeom>
          <a:ln>
            <a:solidFill>
              <a:srgbClr val="556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311147" y="270606"/>
            <a:ext cx="1631416" cy="221599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贰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等腰三角形 11"/>
          <p:cNvSpPr/>
          <p:nvPr>
            <p:custDataLst>
              <p:tags r:id="rId2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>
            <a:off x="5778500" y="6477000"/>
            <a:ext cx="635005" cy="38100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菱形 17"/>
          <p:cNvSpPr/>
          <p:nvPr>
            <p:custDataLst>
              <p:tags r:id="rId4"/>
            </p:custDataLst>
          </p:nvPr>
        </p:nvSpPr>
        <p:spPr>
          <a:xfrm>
            <a:off x="4397823" y="1654655"/>
            <a:ext cx="3396343" cy="3396343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4724389" y="2971823"/>
            <a:ext cx="2743213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260" dirty="0"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成员名单</a:t>
            </a:r>
            <a:endParaRPr lang="zh-CN" altLang="en-US" sz="4200" b="1" spc="260" dirty="0"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itle 6"/>
          <p:cNvSpPr txBox="1"/>
          <p:nvPr>
            <p:custDataLst>
              <p:tags r:id="rId6"/>
            </p:custDataLst>
          </p:nvPr>
        </p:nvSpPr>
        <p:spPr>
          <a:xfrm>
            <a:off x="609605" y="1981216"/>
            <a:ext cx="3505225" cy="28956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300" spc="28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组长：赵华朗</a:t>
            </a:r>
            <a:endParaRPr lang="zh-CN" altLang="en-US" sz="3300" spc="28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Title 6"/>
          <p:cNvSpPr txBox="1"/>
          <p:nvPr>
            <p:custDataLst>
              <p:tags r:id="rId7"/>
            </p:custDataLst>
          </p:nvPr>
        </p:nvSpPr>
        <p:spPr>
          <a:xfrm>
            <a:off x="8077264" y="1981188"/>
            <a:ext cx="3505225" cy="28956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520700" lvl="0" indent="-520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300" spc="25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组员：谭威浪</a:t>
            </a:r>
            <a:endParaRPr lang="zh-CN" altLang="en-US" sz="3300" spc="25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20700" lvl="0" indent="-520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300" spc="25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莫雄</a:t>
            </a:r>
            <a:endParaRPr lang="zh-CN" altLang="en-US" sz="3300" spc="25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20700" lvl="0" indent="-520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300" spc="25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邓国义</a:t>
            </a:r>
            <a:endParaRPr lang="zh-CN" altLang="en-US" sz="3300" spc="25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20700" lvl="0" indent="-520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300" spc="25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钟玲丹</a:t>
            </a:r>
            <a:endParaRPr lang="zh-CN" altLang="en-US" sz="3300" spc="25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1185" y="1079500"/>
            <a:ext cx="11328400" cy="5232400"/>
          </a:xfrm>
          <a:prstGeom prst="rect">
            <a:avLst/>
          </a:prstGeom>
          <a:solidFill>
            <a:schemeClr val="bg1"/>
          </a:solidFill>
          <a:ln>
            <a:solidFill>
              <a:srgbClr val="54637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/>
              <a:ea typeface="汉仪书宋二简" panose="02010600000101010101" charset="-122"/>
              <a:sym typeface="Times New Roman" panose="02020603050405020304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3963574" y="149455"/>
            <a:ext cx="4264855" cy="764891"/>
            <a:chOff x="3963573" y="149455"/>
            <a:chExt cx="4264855" cy="764891"/>
          </a:xfrm>
        </p:grpSpPr>
        <p:sp>
          <p:nvSpPr>
            <p:cNvPr id="97" name="任意多边形: 形状 96"/>
            <p:cNvSpPr/>
            <p:nvPr/>
          </p:nvSpPr>
          <p:spPr>
            <a:xfrm>
              <a:off x="3963573" y="189188"/>
              <a:ext cx="4264855" cy="725158"/>
            </a:xfrm>
            <a:custGeom>
              <a:avLst/>
              <a:gdLst>
                <a:gd name="connsiteX0" fmla="*/ 4223560 w 4503133"/>
                <a:gd name="connsiteY0" fmla="*/ 178761 h 765672"/>
                <a:gd name="connsiteX1" fmla="*/ 4223575 w 4503133"/>
                <a:gd name="connsiteY1" fmla="*/ 178761 h 765672"/>
                <a:gd name="connsiteX2" fmla="*/ 4331616 w 4503133"/>
                <a:gd name="connsiteY2" fmla="*/ 233623 h 765672"/>
                <a:gd name="connsiteX3" fmla="*/ 4389705 w 4503133"/>
                <a:gd name="connsiteY3" fmla="*/ 371606 h 765672"/>
                <a:gd name="connsiteX4" fmla="*/ 4331616 w 4503133"/>
                <a:gd name="connsiteY4" fmla="*/ 509573 h 765672"/>
                <a:gd name="connsiteX5" fmla="*/ 4223590 w 4503133"/>
                <a:gd name="connsiteY5" fmla="*/ 564450 h 765672"/>
                <a:gd name="connsiteX6" fmla="*/ 4223590 w 4503133"/>
                <a:gd name="connsiteY6" fmla="*/ 380188 h 765672"/>
                <a:gd name="connsiteX7" fmla="*/ 4349644 w 4503133"/>
                <a:gd name="connsiteY7" fmla="*/ 380188 h 765672"/>
                <a:gd name="connsiteX8" fmla="*/ 4305209 w 4503133"/>
                <a:gd name="connsiteY8" fmla="*/ 477770 h 765672"/>
                <a:gd name="connsiteX9" fmla="*/ 4263455 w 4503133"/>
                <a:gd name="connsiteY9" fmla="*/ 507106 h 765672"/>
                <a:gd name="connsiteX10" fmla="*/ 4263455 w 4503133"/>
                <a:gd name="connsiteY10" fmla="*/ 491811 h 765672"/>
                <a:gd name="connsiteX11" fmla="*/ 4264392 w 4503133"/>
                <a:gd name="connsiteY11" fmla="*/ 491299 h 765672"/>
                <a:gd name="connsiteX12" fmla="*/ 4263470 w 4503133"/>
                <a:gd name="connsiteY12" fmla="*/ 491299 h 765672"/>
                <a:gd name="connsiteX13" fmla="*/ 4263470 w 4503133"/>
                <a:gd name="connsiteY13" fmla="*/ 421593 h 765672"/>
                <a:gd name="connsiteX14" fmla="*/ 4298877 w 4503133"/>
                <a:gd name="connsiteY14" fmla="*/ 421593 h 765672"/>
                <a:gd name="connsiteX15" fmla="*/ 4298877 w 4503133"/>
                <a:gd name="connsiteY15" fmla="*/ 435196 h 765672"/>
                <a:gd name="connsiteX16" fmla="*/ 4277237 w 4503133"/>
                <a:gd name="connsiteY16" fmla="*/ 435196 h 765672"/>
                <a:gd name="connsiteX17" fmla="*/ 4277237 w 4503133"/>
                <a:gd name="connsiteY17" fmla="*/ 483346 h 765672"/>
                <a:gd name="connsiteX18" fmla="*/ 4295484 w 4503133"/>
                <a:gd name="connsiteY18" fmla="*/ 468167 h 765672"/>
                <a:gd name="connsiteX19" fmla="*/ 4334306 w 4503133"/>
                <a:gd name="connsiteY19" fmla="*/ 393775 h 765672"/>
                <a:gd name="connsiteX20" fmla="*/ 4237327 w 4503133"/>
                <a:gd name="connsiteY20" fmla="*/ 393775 h 765672"/>
                <a:gd name="connsiteX21" fmla="*/ 4237327 w 4503133"/>
                <a:gd name="connsiteY21" fmla="*/ 547695 h 765672"/>
                <a:gd name="connsiteX22" fmla="*/ 4321884 w 4503133"/>
                <a:gd name="connsiteY22" fmla="*/ 499955 h 765672"/>
                <a:gd name="connsiteX23" fmla="*/ 4375924 w 4503133"/>
                <a:gd name="connsiteY23" fmla="*/ 371591 h 765672"/>
                <a:gd name="connsiteX24" fmla="*/ 4321884 w 4503133"/>
                <a:gd name="connsiteY24" fmla="*/ 243228 h 765672"/>
                <a:gd name="connsiteX25" fmla="*/ 4237327 w 4503133"/>
                <a:gd name="connsiteY25" fmla="*/ 195472 h 765672"/>
                <a:gd name="connsiteX26" fmla="*/ 4237327 w 4503133"/>
                <a:gd name="connsiteY26" fmla="*/ 349392 h 765672"/>
                <a:gd name="connsiteX27" fmla="*/ 4334306 w 4503133"/>
                <a:gd name="connsiteY27" fmla="*/ 349392 h 765672"/>
                <a:gd name="connsiteX28" fmla="*/ 4295476 w 4503133"/>
                <a:gd name="connsiteY28" fmla="*/ 275015 h 765672"/>
                <a:gd name="connsiteX29" fmla="*/ 4277222 w 4503133"/>
                <a:gd name="connsiteY29" fmla="*/ 259822 h 765672"/>
                <a:gd name="connsiteX30" fmla="*/ 4277222 w 4503133"/>
                <a:gd name="connsiteY30" fmla="*/ 305840 h 765672"/>
                <a:gd name="connsiteX31" fmla="*/ 4298877 w 4503133"/>
                <a:gd name="connsiteY31" fmla="*/ 305840 h 765672"/>
                <a:gd name="connsiteX32" fmla="*/ 4298877 w 4503133"/>
                <a:gd name="connsiteY32" fmla="*/ 319428 h 765672"/>
                <a:gd name="connsiteX33" fmla="*/ 4263470 w 4503133"/>
                <a:gd name="connsiteY33" fmla="*/ 319428 h 765672"/>
                <a:gd name="connsiteX34" fmla="*/ 4263470 w 4503133"/>
                <a:gd name="connsiteY34" fmla="*/ 236075 h 765672"/>
                <a:gd name="connsiteX35" fmla="*/ 4305209 w 4503133"/>
                <a:gd name="connsiteY35" fmla="*/ 265397 h 765672"/>
                <a:gd name="connsiteX36" fmla="*/ 4349644 w 4503133"/>
                <a:gd name="connsiteY36" fmla="*/ 362995 h 765672"/>
                <a:gd name="connsiteX37" fmla="*/ 4223560 w 4503133"/>
                <a:gd name="connsiteY37" fmla="*/ 362995 h 765672"/>
                <a:gd name="connsiteX38" fmla="*/ 281138 w 4503133"/>
                <a:gd name="connsiteY38" fmla="*/ 178761 h 765672"/>
                <a:gd name="connsiteX39" fmla="*/ 281138 w 4503133"/>
                <a:gd name="connsiteY39" fmla="*/ 362995 h 765672"/>
                <a:gd name="connsiteX40" fmla="*/ 154321 w 4503133"/>
                <a:gd name="connsiteY40" fmla="*/ 362995 h 765672"/>
                <a:gd name="connsiteX41" fmla="*/ 199021 w 4503133"/>
                <a:gd name="connsiteY41" fmla="*/ 265397 h 765672"/>
                <a:gd name="connsiteX42" fmla="*/ 240992 w 4503133"/>
                <a:gd name="connsiteY42" fmla="*/ 236075 h 765672"/>
                <a:gd name="connsiteX43" fmla="*/ 240992 w 4503133"/>
                <a:gd name="connsiteY43" fmla="*/ 319428 h 765672"/>
                <a:gd name="connsiteX44" fmla="*/ 205401 w 4503133"/>
                <a:gd name="connsiteY44" fmla="*/ 319428 h 765672"/>
                <a:gd name="connsiteX45" fmla="*/ 205401 w 4503133"/>
                <a:gd name="connsiteY45" fmla="*/ 305840 h 765672"/>
                <a:gd name="connsiteX46" fmla="*/ 227153 w 4503133"/>
                <a:gd name="connsiteY46" fmla="*/ 305840 h 765672"/>
                <a:gd name="connsiteX47" fmla="*/ 227153 w 4503133"/>
                <a:gd name="connsiteY47" fmla="*/ 259822 h 765672"/>
                <a:gd name="connsiteX48" fmla="*/ 208817 w 4503133"/>
                <a:gd name="connsiteY48" fmla="*/ 275015 h 765672"/>
                <a:gd name="connsiteX49" fmla="*/ 169766 w 4503133"/>
                <a:gd name="connsiteY49" fmla="*/ 349392 h 765672"/>
                <a:gd name="connsiteX50" fmla="*/ 267298 w 4503133"/>
                <a:gd name="connsiteY50" fmla="*/ 349392 h 765672"/>
                <a:gd name="connsiteX51" fmla="*/ 267298 w 4503133"/>
                <a:gd name="connsiteY51" fmla="*/ 195472 h 765672"/>
                <a:gd name="connsiteX52" fmla="*/ 182262 w 4503133"/>
                <a:gd name="connsiteY52" fmla="*/ 243228 h 765672"/>
                <a:gd name="connsiteX53" fmla="*/ 127912 w 4503133"/>
                <a:gd name="connsiteY53" fmla="*/ 371591 h 765672"/>
                <a:gd name="connsiteX54" fmla="*/ 182262 w 4503133"/>
                <a:gd name="connsiteY54" fmla="*/ 499955 h 765672"/>
                <a:gd name="connsiteX55" fmla="*/ 267284 w 4503133"/>
                <a:gd name="connsiteY55" fmla="*/ 547695 h 765672"/>
                <a:gd name="connsiteX56" fmla="*/ 267284 w 4503133"/>
                <a:gd name="connsiteY56" fmla="*/ 393775 h 765672"/>
                <a:gd name="connsiteX57" fmla="*/ 169766 w 4503133"/>
                <a:gd name="connsiteY57" fmla="*/ 393775 h 765672"/>
                <a:gd name="connsiteX58" fmla="*/ 208817 w 4503133"/>
                <a:gd name="connsiteY58" fmla="*/ 468167 h 765672"/>
                <a:gd name="connsiteX59" fmla="*/ 227153 w 4503133"/>
                <a:gd name="connsiteY59" fmla="*/ 483346 h 765672"/>
                <a:gd name="connsiteX60" fmla="*/ 227153 w 4503133"/>
                <a:gd name="connsiteY60" fmla="*/ 435196 h 765672"/>
                <a:gd name="connsiteX61" fmla="*/ 205401 w 4503133"/>
                <a:gd name="connsiteY61" fmla="*/ 435196 h 765672"/>
                <a:gd name="connsiteX62" fmla="*/ 205401 w 4503133"/>
                <a:gd name="connsiteY62" fmla="*/ 421593 h 765672"/>
                <a:gd name="connsiteX63" fmla="*/ 240977 w 4503133"/>
                <a:gd name="connsiteY63" fmla="*/ 421593 h 765672"/>
                <a:gd name="connsiteX64" fmla="*/ 240977 w 4503133"/>
                <a:gd name="connsiteY64" fmla="*/ 491299 h 765672"/>
                <a:gd name="connsiteX65" fmla="*/ 240057 w 4503133"/>
                <a:gd name="connsiteY65" fmla="*/ 491299 h 765672"/>
                <a:gd name="connsiteX66" fmla="*/ 240977 w 4503133"/>
                <a:gd name="connsiteY66" fmla="*/ 491811 h 765672"/>
                <a:gd name="connsiteX67" fmla="*/ 240977 w 4503133"/>
                <a:gd name="connsiteY67" fmla="*/ 507106 h 765672"/>
                <a:gd name="connsiteX68" fmla="*/ 199007 w 4503133"/>
                <a:gd name="connsiteY68" fmla="*/ 477770 h 765672"/>
                <a:gd name="connsiteX69" fmla="*/ 154306 w 4503133"/>
                <a:gd name="connsiteY69" fmla="*/ 380188 h 765672"/>
                <a:gd name="connsiteX70" fmla="*/ 281138 w 4503133"/>
                <a:gd name="connsiteY70" fmla="*/ 380188 h 765672"/>
                <a:gd name="connsiteX71" fmla="*/ 281138 w 4503133"/>
                <a:gd name="connsiteY71" fmla="*/ 564450 h 765672"/>
                <a:gd name="connsiteX72" fmla="*/ 172481 w 4503133"/>
                <a:gd name="connsiteY72" fmla="*/ 509573 h 765672"/>
                <a:gd name="connsiteX73" fmla="*/ 114058 w 4503133"/>
                <a:gd name="connsiteY73" fmla="*/ 371606 h 765672"/>
                <a:gd name="connsiteX74" fmla="*/ 172481 w 4503133"/>
                <a:gd name="connsiteY74" fmla="*/ 233623 h 765672"/>
                <a:gd name="connsiteX75" fmla="*/ 281138 w 4503133"/>
                <a:gd name="connsiteY75" fmla="*/ 178761 h 765672"/>
                <a:gd name="connsiteX76" fmla="*/ 4068136 w 4503133"/>
                <a:gd name="connsiteY76" fmla="*/ 70456 h 765672"/>
                <a:gd name="connsiteX77" fmla="*/ 201737 w 4503133"/>
                <a:gd name="connsiteY77" fmla="*/ 72771 h 765672"/>
                <a:gd name="connsiteX78" fmla="*/ 201737 w 4503133"/>
                <a:gd name="connsiteY78" fmla="*/ 139222 h 765672"/>
                <a:gd name="connsiteX79" fmla="*/ 148132 w 4503133"/>
                <a:gd name="connsiteY79" fmla="*/ 139222 h 765672"/>
                <a:gd name="connsiteX80" fmla="*/ 148132 w 4503133"/>
                <a:gd name="connsiteY80" fmla="*/ 179943 h 765672"/>
                <a:gd name="connsiteX81" fmla="*/ 121942 w 4503133"/>
                <a:gd name="connsiteY81" fmla="*/ 204345 h 765672"/>
                <a:gd name="connsiteX82" fmla="*/ 55665 w 4503133"/>
                <a:gd name="connsiteY82" fmla="*/ 381151 h 765672"/>
                <a:gd name="connsiteX83" fmla="*/ 121957 w 4503133"/>
                <a:gd name="connsiteY83" fmla="*/ 557940 h 765672"/>
                <a:gd name="connsiteX84" fmla="*/ 148132 w 4503133"/>
                <a:gd name="connsiteY84" fmla="*/ 582343 h 765672"/>
                <a:gd name="connsiteX85" fmla="*/ 148132 w 4503133"/>
                <a:gd name="connsiteY85" fmla="*/ 623064 h 765672"/>
                <a:gd name="connsiteX86" fmla="*/ 201737 w 4503133"/>
                <a:gd name="connsiteY86" fmla="*/ 623064 h 765672"/>
                <a:gd name="connsiteX87" fmla="*/ 201737 w 4503133"/>
                <a:gd name="connsiteY87" fmla="*/ 689486 h 765672"/>
                <a:gd name="connsiteX88" fmla="*/ 4065763 w 4503133"/>
                <a:gd name="connsiteY88" fmla="*/ 689254 h 765672"/>
                <a:gd name="connsiteX89" fmla="*/ 4065763 w 4503133"/>
                <a:gd name="connsiteY89" fmla="*/ 689252 h 765672"/>
                <a:gd name="connsiteX90" fmla="*/ 4067132 w 4503133"/>
                <a:gd name="connsiteY90" fmla="*/ 689254 h 765672"/>
                <a:gd name="connsiteX91" fmla="*/ 4102145 w 4503133"/>
                <a:gd name="connsiteY91" fmla="*/ 689252 h 765672"/>
                <a:gd name="connsiteX92" fmla="*/ 4102145 w 4503133"/>
                <a:gd name="connsiteY92" fmla="*/ 689308 h 765672"/>
                <a:gd name="connsiteX93" fmla="*/ 4218293 w 4503133"/>
                <a:gd name="connsiteY93" fmla="*/ 689486 h 765672"/>
                <a:gd name="connsiteX94" fmla="*/ 4218293 w 4503133"/>
                <a:gd name="connsiteY94" fmla="*/ 623064 h 765672"/>
                <a:gd name="connsiteX95" fmla="*/ 4296186 w 4503133"/>
                <a:gd name="connsiteY95" fmla="*/ 623064 h 765672"/>
                <a:gd name="connsiteX96" fmla="*/ 4296186 w 4503133"/>
                <a:gd name="connsiteY96" fmla="*/ 582343 h 765672"/>
                <a:gd name="connsiteX97" fmla="*/ 4334230 w 4503133"/>
                <a:gd name="connsiteY97" fmla="*/ 557940 h 765672"/>
                <a:gd name="connsiteX98" fmla="*/ 4430552 w 4503133"/>
                <a:gd name="connsiteY98" fmla="*/ 381135 h 765672"/>
                <a:gd name="connsiteX99" fmla="*/ 4334245 w 4503133"/>
                <a:gd name="connsiteY99" fmla="*/ 204331 h 765672"/>
                <a:gd name="connsiteX100" fmla="*/ 4296186 w 4503133"/>
                <a:gd name="connsiteY100" fmla="*/ 179928 h 765672"/>
                <a:gd name="connsiteX101" fmla="*/ 4296186 w 4503133"/>
                <a:gd name="connsiteY101" fmla="*/ 139208 h 765672"/>
                <a:gd name="connsiteX102" fmla="*/ 4218293 w 4503133"/>
                <a:gd name="connsiteY102" fmla="*/ 139208 h 765672"/>
                <a:gd name="connsiteX103" fmla="*/ 4218293 w 4503133"/>
                <a:gd name="connsiteY103" fmla="*/ 72771 h 765672"/>
                <a:gd name="connsiteX104" fmla="*/ 4066844 w 4503133"/>
                <a:gd name="connsiteY104" fmla="*/ 52980 h 765672"/>
                <a:gd name="connsiteX105" fmla="*/ 4068273 w 4503133"/>
                <a:gd name="connsiteY105" fmla="*/ 53000 h 765672"/>
                <a:gd name="connsiteX106" fmla="*/ 4101397 w 4503133"/>
                <a:gd name="connsiteY106" fmla="*/ 52980 h 765672"/>
                <a:gd name="connsiteX107" fmla="*/ 4101397 w 4503133"/>
                <a:gd name="connsiteY107" fmla="*/ 53452 h 765672"/>
                <a:gd name="connsiteX108" fmla="*/ 4235573 w 4503133"/>
                <a:gd name="connsiteY108" fmla="*/ 55286 h 765672"/>
                <a:gd name="connsiteX109" fmla="*/ 4235573 w 4503133"/>
                <a:gd name="connsiteY109" fmla="*/ 121723 h 765672"/>
                <a:gd name="connsiteX110" fmla="*/ 4313474 w 4503133"/>
                <a:gd name="connsiteY110" fmla="*/ 121723 h 765672"/>
                <a:gd name="connsiteX111" fmla="*/ 4313474 w 4503133"/>
                <a:gd name="connsiteY111" fmla="*/ 170324 h 765672"/>
                <a:gd name="connsiteX112" fmla="*/ 4343501 w 4503133"/>
                <a:gd name="connsiteY112" fmla="*/ 189575 h 765672"/>
                <a:gd name="connsiteX113" fmla="*/ 4447840 w 4503133"/>
                <a:gd name="connsiteY113" fmla="*/ 381135 h 765672"/>
                <a:gd name="connsiteX114" fmla="*/ 4343486 w 4503133"/>
                <a:gd name="connsiteY114" fmla="*/ 572696 h 765672"/>
                <a:gd name="connsiteX115" fmla="*/ 4313474 w 4503133"/>
                <a:gd name="connsiteY115" fmla="*/ 591947 h 765672"/>
                <a:gd name="connsiteX116" fmla="*/ 4313474 w 4503133"/>
                <a:gd name="connsiteY116" fmla="*/ 640534 h 765672"/>
                <a:gd name="connsiteX117" fmla="*/ 4313474 w 4503133"/>
                <a:gd name="connsiteY117" fmla="*/ 640548 h 765672"/>
                <a:gd name="connsiteX118" fmla="*/ 4235573 w 4503133"/>
                <a:gd name="connsiteY118" fmla="*/ 640548 h 765672"/>
                <a:gd name="connsiteX119" fmla="*/ 4235573 w 4503133"/>
                <a:gd name="connsiteY119" fmla="*/ 706971 h 765672"/>
                <a:gd name="connsiteX120" fmla="*/ 4067277 w 4503133"/>
                <a:gd name="connsiteY120" fmla="*/ 706725 h 765672"/>
                <a:gd name="connsiteX121" fmla="*/ 189839 w 4503133"/>
                <a:gd name="connsiteY121" fmla="*/ 706971 h 765672"/>
                <a:gd name="connsiteX122" fmla="*/ 189839 w 4503133"/>
                <a:gd name="connsiteY122" fmla="*/ 640548 h 765672"/>
                <a:gd name="connsiteX123" fmla="*/ 136249 w 4503133"/>
                <a:gd name="connsiteY123" fmla="*/ 640548 h 765672"/>
                <a:gd name="connsiteX124" fmla="*/ 136249 w 4503133"/>
                <a:gd name="connsiteY124" fmla="*/ 591962 h 765672"/>
                <a:gd name="connsiteX125" fmla="*/ 115592 w 4503133"/>
                <a:gd name="connsiteY125" fmla="*/ 572711 h 765672"/>
                <a:gd name="connsiteX126" fmla="*/ 43767 w 4503133"/>
                <a:gd name="connsiteY126" fmla="*/ 381151 h 765672"/>
                <a:gd name="connsiteX127" fmla="*/ 115577 w 4503133"/>
                <a:gd name="connsiteY127" fmla="*/ 189575 h 765672"/>
                <a:gd name="connsiteX128" fmla="*/ 136249 w 4503133"/>
                <a:gd name="connsiteY128" fmla="*/ 170324 h 765672"/>
                <a:gd name="connsiteX129" fmla="*/ 136249 w 4503133"/>
                <a:gd name="connsiteY129" fmla="*/ 121723 h 765672"/>
                <a:gd name="connsiteX130" fmla="*/ 189839 w 4503133"/>
                <a:gd name="connsiteY130" fmla="*/ 121723 h 765672"/>
                <a:gd name="connsiteX131" fmla="*/ 189839 w 4503133"/>
                <a:gd name="connsiteY131" fmla="*/ 55286 h 765672"/>
                <a:gd name="connsiteX132" fmla="*/ 4066844 w 4503133"/>
                <a:gd name="connsiteY132" fmla="*/ 53001 h 765672"/>
                <a:gd name="connsiteX133" fmla="*/ 4059671 w 4503133"/>
                <a:gd name="connsiteY133" fmla="*/ 28338 h 765672"/>
                <a:gd name="connsiteX134" fmla="*/ 165547 w 4503133"/>
                <a:gd name="connsiteY134" fmla="*/ 30591 h 765672"/>
                <a:gd name="connsiteX135" fmla="*/ 165547 w 4503133"/>
                <a:gd name="connsiteY135" fmla="*/ 96444 h 765672"/>
                <a:gd name="connsiteX136" fmla="*/ 111926 w 4503133"/>
                <a:gd name="connsiteY136" fmla="*/ 96444 h 765672"/>
                <a:gd name="connsiteX137" fmla="*/ 111926 w 4503133"/>
                <a:gd name="connsiteY137" fmla="*/ 158269 h 765672"/>
                <a:gd name="connsiteX138" fmla="*/ 100934 w 4503133"/>
                <a:gd name="connsiteY138" fmla="*/ 168427 h 765672"/>
                <a:gd name="connsiteX139" fmla="*/ 19445 w 4503133"/>
                <a:gd name="connsiteY139" fmla="*/ 383952 h 765672"/>
                <a:gd name="connsiteX140" fmla="*/ 100934 w 4503133"/>
                <a:gd name="connsiteY140" fmla="*/ 599464 h 765672"/>
                <a:gd name="connsiteX141" fmla="*/ 111926 w 4503133"/>
                <a:gd name="connsiteY141" fmla="*/ 609622 h 765672"/>
                <a:gd name="connsiteX142" fmla="*/ 111926 w 4503133"/>
                <a:gd name="connsiteY142" fmla="*/ 671446 h 765672"/>
                <a:gd name="connsiteX143" fmla="*/ 165547 w 4503133"/>
                <a:gd name="connsiteY143" fmla="*/ 671446 h 765672"/>
                <a:gd name="connsiteX144" fmla="*/ 165547 w 4503133"/>
                <a:gd name="connsiteY144" fmla="*/ 737300 h 765672"/>
                <a:gd name="connsiteX145" fmla="*/ 4062438 w 4503133"/>
                <a:gd name="connsiteY145" fmla="*/ 737010 h 765672"/>
                <a:gd name="connsiteX146" fmla="*/ 4062438 w 4503133"/>
                <a:gd name="connsiteY146" fmla="*/ 737007 h 765672"/>
                <a:gd name="connsiteX147" fmla="*/ 4064195 w 4503133"/>
                <a:gd name="connsiteY147" fmla="*/ 737010 h 765672"/>
                <a:gd name="connsiteX148" fmla="*/ 4098729 w 4503133"/>
                <a:gd name="connsiteY148" fmla="*/ 737007 h 765672"/>
                <a:gd name="connsiteX149" fmla="*/ 4098729 w 4503133"/>
                <a:gd name="connsiteY149" fmla="*/ 737060 h 765672"/>
                <a:gd name="connsiteX150" fmla="*/ 4262540 w 4503133"/>
                <a:gd name="connsiteY150" fmla="*/ 737300 h 765672"/>
                <a:gd name="connsiteX151" fmla="*/ 4262540 w 4503133"/>
                <a:gd name="connsiteY151" fmla="*/ 671446 h 765672"/>
                <a:gd name="connsiteX152" fmla="*/ 4340448 w 4503133"/>
                <a:gd name="connsiteY152" fmla="*/ 671446 h 765672"/>
                <a:gd name="connsiteX153" fmla="*/ 4340448 w 4503133"/>
                <a:gd name="connsiteY153" fmla="*/ 609622 h 765672"/>
                <a:gd name="connsiteX154" fmla="*/ 4356437 w 4503133"/>
                <a:gd name="connsiteY154" fmla="*/ 599464 h 765672"/>
                <a:gd name="connsiteX155" fmla="*/ 4474844 w 4503133"/>
                <a:gd name="connsiteY155" fmla="*/ 383952 h 765672"/>
                <a:gd name="connsiteX156" fmla="*/ 4356437 w 4503133"/>
                <a:gd name="connsiteY156" fmla="*/ 168427 h 765672"/>
                <a:gd name="connsiteX157" fmla="*/ 4340448 w 4503133"/>
                <a:gd name="connsiteY157" fmla="*/ 158269 h 765672"/>
                <a:gd name="connsiteX158" fmla="*/ 4340448 w 4503133"/>
                <a:gd name="connsiteY158" fmla="*/ 96444 h 765672"/>
                <a:gd name="connsiteX159" fmla="*/ 4262540 w 4503133"/>
                <a:gd name="connsiteY159" fmla="*/ 96444 h 765672"/>
                <a:gd name="connsiteX160" fmla="*/ 4262540 w 4503133"/>
                <a:gd name="connsiteY160" fmla="*/ 30591 h 765672"/>
                <a:gd name="connsiteX161" fmla="*/ 4057459 w 4503133"/>
                <a:gd name="connsiteY161" fmla="*/ 0 h 765672"/>
                <a:gd name="connsiteX162" fmla="*/ 4059932 w 4503133"/>
                <a:gd name="connsiteY162" fmla="*/ 24 h 765672"/>
                <a:gd name="connsiteX163" fmla="*/ 4102145 w 4503133"/>
                <a:gd name="connsiteY163" fmla="*/ 0 h 765672"/>
                <a:gd name="connsiteX164" fmla="*/ 4102145 w 4503133"/>
                <a:gd name="connsiteY164" fmla="*/ 427 h 765672"/>
                <a:gd name="connsiteX165" fmla="*/ 4290829 w 4503133"/>
                <a:gd name="connsiteY165" fmla="*/ 2233 h 765672"/>
                <a:gd name="connsiteX166" fmla="*/ 4290829 w 4503133"/>
                <a:gd name="connsiteY166" fmla="*/ 68086 h 765672"/>
                <a:gd name="connsiteX167" fmla="*/ 4368745 w 4503133"/>
                <a:gd name="connsiteY167" fmla="*/ 68086 h 765672"/>
                <a:gd name="connsiteX168" fmla="*/ 4368745 w 4503133"/>
                <a:gd name="connsiteY168" fmla="*/ 142667 h 765672"/>
                <a:gd name="connsiteX169" fmla="*/ 4371586 w 4503133"/>
                <a:gd name="connsiteY169" fmla="*/ 144476 h 765672"/>
                <a:gd name="connsiteX170" fmla="*/ 4503133 w 4503133"/>
                <a:gd name="connsiteY170" fmla="*/ 383952 h 765672"/>
                <a:gd name="connsiteX171" fmla="*/ 4371601 w 4503133"/>
                <a:gd name="connsiteY171" fmla="*/ 623414 h 765672"/>
                <a:gd name="connsiteX172" fmla="*/ 4368745 w 4503133"/>
                <a:gd name="connsiteY172" fmla="*/ 625224 h 765672"/>
                <a:gd name="connsiteX173" fmla="*/ 4368745 w 4503133"/>
                <a:gd name="connsiteY173" fmla="*/ 699805 h 765672"/>
                <a:gd name="connsiteX174" fmla="*/ 4290829 w 4503133"/>
                <a:gd name="connsiteY174" fmla="*/ 699805 h 765672"/>
                <a:gd name="connsiteX175" fmla="*/ 4290829 w 4503133"/>
                <a:gd name="connsiteY175" fmla="*/ 765672 h 765672"/>
                <a:gd name="connsiteX176" fmla="*/ 4064420 w 4503133"/>
                <a:gd name="connsiteY176" fmla="*/ 765343 h 765672"/>
                <a:gd name="connsiteX177" fmla="*/ 146072 w 4503133"/>
                <a:gd name="connsiteY177" fmla="*/ 765672 h 765672"/>
                <a:gd name="connsiteX178" fmla="*/ 146072 w 4503133"/>
                <a:gd name="connsiteY178" fmla="*/ 699805 h 765672"/>
                <a:gd name="connsiteX179" fmla="*/ 92481 w 4503133"/>
                <a:gd name="connsiteY179" fmla="*/ 699805 h 765672"/>
                <a:gd name="connsiteX180" fmla="*/ 92481 w 4503133"/>
                <a:gd name="connsiteY180" fmla="*/ 625224 h 765672"/>
                <a:gd name="connsiteX181" fmla="*/ 90511 w 4503133"/>
                <a:gd name="connsiteY181" fmla="*/ 623414 h 765672"/>
                <a:gd name="connsiteX182" fmla="*/ 0 w 4503133"/>
                <a:gd name="connsiteY182" fmla="*/ 383952 h 765672"/>
                <a:gd name="connsiteX183" fmla="*/ 90496 w 4503133"/>
                <a:gd name="connsiteY183" fmla="*/ 144476 h 765672"/>
                <a:gd name="connsiteX184" fmla="*/ 92467 w 4503133"/>
                <a:gd name="connsiteY184" fmla="*/ 142667 h 765672"/>
                <a:gd name="connsiteX185" fmla="*/ 92467 w 4503133"/>
                <a:gd name="connsiteY185" fmla="*/ 68086 h 765672"/>
                <a:gd name="connsiteX186" fmla="*/ 146072 w 4503133"/>
                <a:gd name="connsiteY186" fmla="*/ 68086 h 765672"/>
                <a:gd name="connsiteX187" fmla="*/ 146072 w 4503133"/>
                <a:gd name="connsiteY187" fmla="*/ 2218 h 765672"/>
                <a:gd name="connsiteX188" fmla="*/ 4057459 w 4503133"/>
                <a:gd name="connsiteY188" fmla="*/ 25 h 76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4503133" h="765672">
                  <a:moveTo>
                    <a:pt x="4223560" y="178761"/>
                  </a:moveTo>
                  <a:lnTo>
                    <a:pt x="4223575" y="178761"/>
                  </a:lnTo>
                  <a:cubicBezTo>
                    <a:pt x="4264430" y="185341"/>
                    <a:pt x="4302209" y="204523"/>
                    <a:pt x="4331616" y="233623"/>
                  </a:cubicBezTo>
                  <a:cubicBezTo>
                    <a:pt x="4367461" y="269032"/>
                    <a:pt x="4389705" y="317867"/>
                    <a:pt x="4389705" y="371606"/>
                  </a:cubicBezTo>
                  <a:cubicBezTo>
                    <a:pt x="4389705" y="425330"/>
                    <a:pt x="4367461" y="474180"/>
                    <a:pt x="4331616" y="509573"/>
                  </a:cubicBezTo>
                  <a:cubicBezTo>
                    <a:pt x="4302209" y="538676"/>
                    <a:pt x="4264445" y="557863"/>
                    <a:pt x="4223590" y="564450"/>
                  </a:cubicBezTo>
                  <a:lnTo>
                    <a:pt x="4223590" y="380188"/>
                  </a:lnTo>
                  <a:lnTo>
                    <a:pt x="4349644" y="380188"/>
                  </a:lnTo>
                  <a:cubicBezTo>
                    <a:pt x="4347461" y="418134"/>
                    <a:pt x="4330861" y="452433"/>
                    <a:pt x="4305209" y="477770"/>
                  </a:cubicBezTo>
                  <a:cubicBezTo>
                    <a:pt x="4293119" y="489724"/>
                    <a:pt x="4279020" y="499678"/>
                    <a:pt x="4263455" y="507106"/>
                  </a:cubicBezTo>
                  <a:lnTo>
                    <a:pt x="4263455" y="491811"/>
                  </a:lnTo>
                  <a:lnTo>
                    <a:pt x="4264392" y="491299"/>
                  </a:lnTo>
                  <a:lnTo>
                    <a:pt x="4263470" y="491299"/>
                  </a:lnTo>
                  <a:lnTo>
                    <a:pt x="4263470" y="421593"/>
                  </a:lnTo>
                  <a:lnTo>
                    <a:pt x="4298877" y="421593"/>
                  </a:lnTo>
                  <a:lnTo>
                    <a:pt x="4298877" y="435196"/>
                  </a:lnTo>
                  <a:lnTo>
                    <a:pt x="4277237" y="435196"/>
                  </a:lnTo>
                  <a:lnTo>
                    <a:pt x="4277237" y="483346"/>
                  </a:lnTo>
                  <a:cubicBezTo>
                    <a:pt x="4283750" y="478807"/>
                    <a:pt x="4289855" y="473713"/>
                    <a:pt x="4295484" y="468167"/>
                  </a:cubicBezTo>
                  <a:cubicBezTo>
                    <a:pt x="4315930" y="448069"/>
                    <a:pt x="4329516" y="422038"/>
                    <a:pt x="4334306" y="393775"/>
                  </a:cubicBezTo>
                  <a:lnTo>
                    <a:pt x="4237327" y="393775"/>
                  </a:lnTo>
                  <a:lnTo>
                    <a:pt x="4237327" y="547695"/>
                  </a:lnTo>
                  <a:cubicBezTo>
                    <a:pt x="4269265" y="539596"/>
                    <a:pt x="4298453" y="523114"/>
                    <a:pt x="4321884" y="499955"/>
                  </a:cubicBezTo>
                  <a:cubicBezTo>
                    <a:pt x="4355213" y="466999"/>
                    <a:pt x="4375924" y="421565"/>
                    <a:pt x="4375924" y="371591"/>
                  </a:cubicBezTo>
                  <a:cubicBezTo>
                    <a:pt x="4375924" y="321617"/>
                    <a:pt x="4355213" y="276168"/>
                    <a:pt x="4321884" y="243228"/>
                  </a:cubicBezTo>
                  <a:cubicBezTo>
                    <a:pt x="4298453" y="220062"/>
                    <a:pt x="4269265" y="203575"/>
                    <a:pt x="4237327" y="195472"/>
                  </a:cubicBezTo>
                  <a:lnTo>
                    <a:pt x="4237327" y="349392"/>
                  </a:lnTo>
                  <a:lnTo>
                    <a:pt x="4334306" y="349392"/>
                  </a:lnTo>
                  <a:cubicBezTo>
                    <a:pt x="4329508" y="321133"/>
                    <a:pt x="4315923" y="295106"/>
                    <a:pt x="4295476" y="275015"/>
                  </a:cubicBezTo>
                  <a:cubicBezTo>
                    <a:pt x="4289832" y="269440"/>
                    <a:pt x="4283727" y="264357"/>
                    <a:pt x="4277222" y="259822"/>
                  </a:cubicBezTo>
                  <a:lnTo>
                    <a:pt x="4277222" y="305840"/>
                  </a:lnTo>
                  <a:lnTo>
                    <a:pt x="4298877" y="305840"/>
                  </a:lnTo>
                  <a:lnTo>
                    <a:pt x="4298877" y="319428"/>
                  </a:lnTo>
                  <a:lnTo>
                    <a:pt x="4263470" y="319428"/>
                  </a:lnTo>
                  <a:lnTo>
                    <a:pt x="4263470" y="236075"/>
                  </a:lnTo>
                  <a:cubicBezTo>
                    <a:pt x="4279020" y="243490"/>
                    <a:pt x="4293112" y="253444"/>
                    <a:pt x="4305209" y="265397"/>
                  </a:cubicBezTo>
                  <a:cubicBezTo>
                    <a:pt x="4330861" y="290749"/>
                    <a:pt x="4347461" y="325032"/>
                    <a:pt x="4349644" y="362995"/>
                  </a:cubicBezTo>
                  <a:lnTo>
                    <a:pt x="4223560" y="362995"/>
                  </a:lnTo>
                  <a:close/>
                  <a:moveTo>
                    <a:pt x="281138" y="178761"/>
                  </a:moveTo>
                  <a:lnTo>
                    <a:pt x="281138" y="362995"/>
                  </a:lnTo>
                  <a:lnTo>
                    <a:pt x="154321" y="362995"/>
                  </a:lnTo>
                  <a:cubicBezTo>
                    <a:pt x="156525" y="325032"/>
                    <a:pt x="173226" y="290749"/>
                    <a:pt x="199021" y="265397"/>
                  </a:cubicBezTo>
                  <a:cubicBezTo>
                    <a:pt x="211278" y="253352"/>
                    <a:pt x="225465" y="243442"/>
                    <a:pt x="240992" y="236075"/>
                  </a:cubicBezTo>
                  <a:lnTo>
                    <a:pt x="240992" y="319428"/>
                  </a:lnTo>
                  <a:lnTo>
                    <a:pt x="205401" y="319428"/>
                  </a:lnTo>
                  <a:lnTo>
                    <a:pt x="205401" y="305840"/>
                  </a:lnTo>
                  <a:lnTo>
                    <a:pt x="227153" y="305840"/>
                  </a:lnTo>
                  <a:lnTo>
                    <a:pt x="227153" y="259822"/>
                  </a:lnTo>
                  <a:cubicBezTo>
                    <a:pt x="220598" y="264361"/>
                    <a:pt x="214466" y="269455"/>
                    <a:pt x="208817" y="275015"/>
                  </a:cubicBezTo>
                  <a:cubicBezTo>
                    <a:pt x="188274" y="295065"/>
                    <a:pt x="174605" y="321100"/>
                    <a:pt x="169766" y="349392"/>
                  </a:cubicBezTo>
                  <a:lnTo>
                    <a:pt x="267298" y="349392"/>
                  </a:lnTo>
                  <a:lnTo>
                    <a:pt x="267298" y="195472"/>
                  </a:lnTo>
                  <a:cubicBezTo>
                    <a:pt x="235214" y="203557"/>
                    <a:pt x="205862" y="220041"/>
                    <a:pt x="182262" y="243228"/>
                  </a:cubicBezTo>
                  <a:cubicBezTo>
                    <a:pt x="148730" y="276168"/>
                    <a:pt x="127912" y="321617"/>
                    <a:pt x="127912" y="371591"/>
                  </a:cubicBezTo>
                  <a:cubicBezTo>
                    <a:pt x="127912" y="421565"/>
                    <a:pt x="148730" y="466999"/>
                    <a:pt x="182262" y="499955"/>
                  </a:cubicBezTo>
                  <a:cubicBezTo>
                    <a:pt x="205859" y="523134"/>
                    <a:pt x="235206" y="539612"/>
                    <a:pt x="267284" y="547695"/>
                  </a:cubicBezTo>
                  <a:lnTo>
                    <a:pt x="267284" y="393775"/>
                  </a:lnTo>
                  <a:lnTo>
                    <a:pt x="169766" y="393775"/>
                  </a:lnTo>
                  <a:cubicBezTo>
                    <a:pt x="174605" y="422071"/>
                    <a:pt x="188275" y="448110"/>
                    <a:pt x="208817" y="468167"/>
                  </a:cubicBezTo>
                  <a:cubicBezTo>
                    <a:pt x="214487" y="473737"/>
                    <a:pt x="220621" y="478815"/>
                    <a:pt x="227153" y="483346"/>
                  </a:cubicBezTo>
                  <a:lnTo>
                    <a:pt x="227153" y="435196"/>
                  </a:lnTo>
                  <a:lnTo>
                    <a:pt x="205401" y="435196"/>
                  </a:lnTo>
                  <a:lnTo>
                    <a:pt x="205401" y="421593"/>
                  </a:lnTo>
                  <a:lnTo>
                    <a:pt x="240977" y="421593"/>
                  </a:lnTo>
                  <a:lnTo>
                    <a:pt x="240977" y="491299"/>
                  </a:lnTo>
                  <a:lnTo>
                    <a:pt x="240057" y="491299"/>
                  </a:lnTo>
                  <a:lnTo>
                    <a:pt x="240977" y="491811"/>
                  </a:lnTo>
                  <a:lnTo>
                    <a:pt x="240977" y="507106"/>
                  </a:lnTo>
                  <a:cubicBezTo>
                    <a:pt x="225357" y="499678"/>
                    <a:pt x="211167" y="489724"/>
                    <a:pt x="199007" y="477770"/>
                  </a:cubicBezTo>
                  <a:cubicBezTo>
                    <a:pt x="173211" y="452433"/>
                    <a:pt x="156495" y="418134"/>
                    <a:pt x="154306" y="380188"/>
                  </a:cubicBezTo>
                  <a:lnTo>
                    <a:pt x="281138" y="380188"/>
                  </a:lnTo>
                  <a:lnTo>
                    <a:pt x="281138" y="564450"/>
                  </a:lnTo>
                  <a:cubicBezTo>
                    <a:pt x="240096" y="557888"/>
                    <a:pt x="202118" y="538707"/>
                    <a:pt x="172481" y="509573"/>
                  </a:cubicBezTo>
                  <a:cubicBezTo>
                    <a:pt x="136438" y="474180"/>
                    <a:pt x="114058" y="425330"/>
                    <a:pt x="114058" y="371606"/>
                  </a:cubicBezTo>
                  <a:cubicBezTo>
                    <a:pt x="114058" y="317867"/>
                    <a:pt x="136423" y="269032"/>
                    <a:pt x="172481" y="233623"/>
                  </a:cubicBezTo>
                  <a:cubicBezTo>
                    <a:pt x="202119" y="204495"/>
                    <a:pt x="240097" y="185319"/>
                    <a:pt x="281138" y="178761"/>
                  </a:cubicBezTo>
                  <a:close/>
                  <a:moveTo>
                    <a:pt x="4068136" y="70456"/>
                  </a:moveTo>
                  <a:lnTo>
                    <a:pt x="201737" y="72771"/>
                  </a:lnTo>
                  <a:lnTo>
                    <a:pt x="201737" y="139222"/>
                  </a:lnTo>
                  <a:lnTo>
                    <a:pt x="148132" y="139222"/>
                  </a:lnTo>
                  <a:lnTo>
                    <a:pt x="148132" y="179943"/>
                  </a:lnTo>
                  <a:lnTo>
                    <a:pt x="121942" y="204345"/>
                  </a:lnTo>
                  <a:cubicBezTo>
                    <a:pt x="80453" y="243008"/>
                    <a:pt x="55665" y="308934"/>
                    <a:pt x="55665" y="381151"/>
                  </a:cubicBezTo>
                  <a:cubicBezTo>
                    <a:pt x="55665" y="453367"/>
                    <a:pt x="80438" y="519293"/>
                    <a:pt x="121957" y="557940"/>
                  </a:cubicBezTo>
                  <a:lnTo>
                    <a:pt x="148132" y="582343"/>
                  </a:lnTo>
                  <a:lnTo>
                    <a:pt x="148132" y="623064"/>
                  </a:lnTo>
                  <a:lnTo>
                    <a:pt x="201737" y="623064"/>
                  </a:lnTo>
                  <a:lnTo>
                    <a:pt x="201737" y="689486"/>
                  </a:lnTo>
                  <a:lnTo>
                    <a:pt x="4065763" y="689254"/>
                  </a:lnTo>
                  <a:lnTo>
                    <a:pt x="4065763" y="689252"/>
                  </a:lnTo>
                  <a:lnTo>
                    <a:pt x="4067132" y="689254"/>
                  </a:lnTo>
                  <a:lnTo>
                    <a:pt x="4102145" y="689252"/>
                  </a:lnTo>
                  <a:lnTo>
                    <a:pt x="4102145" y="689308"/>
                  </a:lnTo>
                  <a:lnTo>
                    <a:pt x="4218293" y="689486"/>
                  </a:lnTo>
                  <a:lnTo>
                    <a:pt x="4218293" y="623064"/>
                  </a:lnTo>
                  <a:lnTo>
                    <a:pt x="4296186" y="623064"/>
                  </a:lnTo>
                  <a:lnTo>
                    <a:pt x="4296186" y="582343"/>
                  </a:lnTo>
                  <a:lnTo>
                    <a:pt x="4334230" y="557940"/>
                  </a:lnTo>
                  <a:cubicBezTo>
                    <a:pt x="4394526" y="519278"/>
                    <a:pt x="4430552" y="453352"/>
                    <a:pt x="4430552" y="381135"/>
                  </a:cubicBezTo>
                  <a:cubicBezTo>
                    <a:pt x="4430552" y="308919"/>
                    <a:pt x="4394541" y="242993"/>
                    <a:pt x="4334245" y="204331"/>
                  </a:cubicBezTo>
                  <a:lnTo>
                    <a:pt x="4296186" y="179928"/>
                  </a:lnTo>
                  <a:lnTo>
                    <a:pt x="4296186" y="139208"/>
                  </a:lnTo>
                  <a:lnTo>
                    <a:pt x="4218293" y="139208"/>
                  </a:lnTo>
                  <a:lnTo>
                    <a:pt x="4218293" y="72771"/>
                  </a:lnTo>
                  <a:close/>
                  <a:moveTo>
                    <a:pt x="4066844" y="52980"/>
                  </a:moveTo>
                  <a:lnTo>
                    <a:pt x="4068273" y="53000"/>
                  </a:lnTo>
                  <a:lnTo>
                    <a:pt x="4101397" y="52980"/>
                  </a:lnTo>
                  <a:lnTo>
                    <a:pt x="4101397" y="53452"/>
                  </a:lnTo>
                  <a:lnTo>
                    <a:pt x="4235573" y="55286"/>
                  </a:lnTo>
                  <a:lnTo>
                    <a:pt x="4235573" y="121723"/>
                  </a:lnTo>
                  <a:lnTo>
                    <a:pt x="4313474" y="121723"/>
                  </a:lnTo>
                  <a:lnTo>
                    <a:pt x="4313474" y="170324"/>
                  </a:lnTo>
                  <a:lnTo>
                    <a:pt x="4343501" y="189575"/>
                  </a:lnTo>
                  <a:cubicBezTo>
                    <a:pt x="4408799" y="231434"/>
                    <a:pt x="4447840" y="302950"/>
                    <a:pt x="4447840" y="381135"/>
                  </a:cubicBezTo>
                  <a:cubicBezTo>
                    <a:pt x="4447840" y="459336"/>
                    <a:pt x="4408784" y="530823"/>
                    <a:pt x="4343486" y="572696"/>
                  </a:cubicBezTo>
                  <a:lnTo>
                    <a:pt x="4313474" y="591947"/>
                  </a:lnTo>
                  <a:lnTo>
                    <a:pt x="4313474" y="640534"/>
                  </a:lnTo>
                  <a:lnTo>
                    <a:pt x="4313474" y="640548"/>
                  </a:lnTo>
                  <a:lnTo>
                    <a:pt x="4235573" y="640548"/>
                  </a:lnTo>
                  <a:lnTo>
                    <a:pt x="4235573" y="706971"/>
                  </a:lnTo>
                  <a:lnTo>
                    <a:pt x="4067277" y="706725"/>
                  </a:lnTo>
                  <a:lnTo>
                    <a:pt x="189839" y="706971"/>
                  </a:lnTo>
                  <a:lnTo>
                    <a:pt x="189839" y="640548"/>
                  </a:lnTo>
                  <a:lnTo>
                    <a:pt x="136249" y="640548"/>
                  </a:lnTo>
                  <a:lnTo>
                    <a:pt x="136249" y="591962"/>
                  </a:lnTo>
                  <a:lnTo>
                    <a:pt x="115592" y="572711"/>
                  </a:lnTo>
                  <a:cubicBezTo>
                    <a:pt x="70643" y="530837"/>
                    <a:pt x="43767" y="459350"/>
                    <a:pt x="43767" y="381151"/>
                  </a:cubicBezTo>
                  <a:cubicBezTo>
                    <a:pt x="43767" y="302964"/>
                    <a:pt x="70657" y="231449"/>
                    <a:pt x="115577" y="189575"/>
                  </a:cubicBezTo>
                  <a:lnTo>
                    <a:pt x="136249" y="170324"/>
                  </a:lnTo>
                  <a:lnTo>
                    <a:pt x="136249" y="121723"/>
                  </a:lnTo>
                  <a:lnTo>
                    <a:pt x="189839" y="121723"/>
                  </a:lnTo>
                  <a:lnTo>
                    <a:pt x="189839" y="55286"/>
                  </a:lnTo>
                  <a:lnTo>
                    <a:pt x="4066844" y="53001"/>
                  </a:lnTo>
                  <a:close/>
                  <a:moveTo>
                    <a:pt x="4059671" y="28338"/>
                  </a:moveTo>
                  <a:lnTo>
                    <a:pt x="165547" y="30591"/>
                  </a:lnTo>
                  <a:lnTo>
                    <a:pt x="165547" y="96444"/>
                  </a:lnTo>
                  <a:lnTo>
                    <a:pt x="111926" y="96444"/>
                  </a:lnTo>
                  <a:lnTo>
                    <a:pt x="111926" y="158269"/>
                  </a:lnTo>
                  <a:lnTo>
                    <a:pt x="100934" y="168427"/>
                  </a:lnTo>
                  <a:cubicBezTo>
                    <a:pt x="49956" y="215496"/>
                    <a:pt x="19445" y="296046"/>
                    <a:pt x="19445" y="383952"/>
                  </a:cubicBezTo>
                  <a:cubicBezTo>
                    <a:pt x="19445" y="471844"/>
                    <a:pt x="49956" y="552394"/>
                    <a:pt x="100934" y="599464"/>
                  </a:cubicBezTo>
                  <a:lnTo>
                    <a:pt x="111926" y="609622"/>
                  </a:lnTo>
                  <a:lnTo>
                    <a:pt x="111926" y="671446"/>
                  </a:lnTo>
                  <a:lnTo>
                    <a:pt x="165547" y="671446"/>
                  </a:lnTo>
                  <a:lnTo>
                    <a:pt x="165547" y="737300"/>
                  </a:lnTo>
                  <a:lnTo>
                    <a:pt x="4062438" y="737010"/>
                  </a:lnTo>
                  <a:lnTo>
                    <a:pt x="4062438" y="737007"/>
                  </a:lnTo>
                  <a:lnTo>
                    <a:pt x="4064195" y="737010"/>
                  </a:lnTo>
                  <a:lnTo>
                    <a:pt x="4098729" y="737007"/>
                  </a:lnTo>
                  <a:lnTo>
                    <a:pt x="4098729" y="737060"/>
                  </a:lnTo>
                  <a:lnTo>
                    <a:pt x="4262540" y="737300"/>
                  </a:lnTo>
                  <a:lnTo>
                    <a:pt x="4262540" y="671446"/>
                  </a:lnTo>
                  <a:lnTo>
                    <a:pt x="4340448" y="671446"/>
                  </a:lnTo>
                  <a:lnTo>
                    <a:pt x="4340448" y="609622"/>
                  </a:lnTo>
                  <a:lnTo>
                    <a:pt x="4356437" y="599464"/>
                  </a:lnTo>
                  <a:cubicBezTo>
                    <a:pt x="4430348" y="552761"/>
                    <a:pt x="4475064" y="471366"/>
                    <a:pt x="4474844" y="383952"/>
                  </a:cubicBezTo>
                  <a:cubicBezTo>
                    <a:pt x="4475071" y="296534"/>
                    <a:pt x="4430348" y="215133"/>
                    <a:pt x="4356437" y="168427"/>
                  </a:cubicBezTo>
                  <a:lnTo>
                    <a:pt x="4340448" y="158269"/>
                  </a:lnTo>
                  <a:lnTo>
                    <a:pt x="4340448" y="96444"/>
                  </a:lnTo>
                  <a:lnTo>
                    <a:pt x="4262540" y="96444"/>
                  </a:lnTo>
                  <a:lnTo>
                    <a:pt x="4262540" y="30591"/>
                  </a:lnTo>
                  <a:close/>
                  <a:moveTo>
                    <a:pt x="4057459" y="0"/>
                  </a:moveTo>
                  <a:lnTo>
                    <a:pt x="4059932" y="24"/>
                  </a:lnTo>
                  <a:lnTo>
                    <a:pt x="4102145" y="0"/>
                  </a:lnTo>
                  <a:lnTo>
                    <a:pt x="4102145" y="427"/>
                  </a:lnTo>
                  <a:lnTo>
                    <a:pt x="4290829" y="2233"/>
                  </a:lnTo>
                  <a:lnTo>
                    <a:pt x="4290829" y="68086"/>
                  </a:lnTo>
                  <a:lnTo>
                    <a:pt x="4368745" y="68086"/>
                  </a:lnTo>
                  <a:lnTo>
                    <a:pt x="4368745" y="142667"/>
                  </a:lnTo>
                  <a:lnTo>
                    <a:pt x="4371586" y="144476"/>
                  </a:lnTo>
                  <a:cubicBezTo>
                    <a:pt x="4453582" y="196495"/>
                    <a:pt x="4503224" y="286867"/>
                    <a:pt x="4503133" y="383952"/>
                  </a:cubicBezTo>
                  <a:cubicBezTo>
                    <a:pt x="4503224" y="481032"/>
                    <a:pt x="4453590" y="571396"/>
                    <a:pt x="4371601" y="623414"/>
                  </a:cubicBezTo>
                  <a:lnTo>
                    <a:pt x="4368745" y="625224"/>
                  </a:lnTo>
                  <a:lnTo>
                    <a:pt x="4368745" y="699805"/>
                  </a:lnTo>
                  <a:lnTo>
                    <a:pt x="4290829" y="699805"/>
                  </a:lnTo>
                  <a:lnTo>
                    <a:pt x="4290829" y="765672"/>
                  </a:lnTo>
                  <a:lnTo>
                    <a:pt x="4064420" y="765343"/>
                  </a:lnTo>
                  <a:lnTo>
                    <a:pt x="146072" y="765672"/>
                  </a:lnTo>
                  <a:lnTo>
                    <a:pt x="146072" y="699805"/>
                  </a:lnTo>
                  <a:lnTo>
                    <a:pt x="92481" y="699805"/>
                  </a:lnTo>
                  <a:lnTo>
                    <a:pt x="92481" y="625224"/>
                  </a:lnTo>
                  <a:lnTo>
                    <a:pt x="90511" y="623414"/>
                  </a:lnTo>
                  <a:cubicBezTo>
                    <a:pt x="34160" y="571368"/>
                    <a:pt x="0" y="481404"/>
                    <a:pt x="0" y="383952"/>
                  </a:cubicBezTo>
                  <a:cubicBezTo>
                    <a:pt x="0" y="286487"/>
                    <a:pt x="34160" y="196523"/>
                    <a:pt x="90496" y="144476"/>
                  </a:cubicBezTo>
                  <a:lnTo>
                    <a:pt x="92467" y="142667"/>
                  </a:lnTo>
                  <a:lnTo>
                    <a:pt x="92467" y="68086"/>
                  </a:lnTo>
                  <a:lnTo>
                    <a:pt x="146072" y="68086"/>
                  </a:lnTo>
                  <a:lnTo>
                    <a:pt x="146072" y="2218"/>
                  </a:lnTo>
                  <a:lnTo>
                    <a:pt x="4057459" y="25"/>
                  </a:lnTo>
                  <a:close/>
                </a:path>
              </a:pathLst>
            </a:custGeom>
            <a:solidFill>
              <a:srgbClr val="546370"/>
            </a:solidFill>
            <a:ln w="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5165725" y="149455"/>
              <a:ext cx="1885949" cy="62738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2400" spc="200" dirty="0">
                  <a:solidFill>
                    <a:srgbClr val="55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小组分工</a:t>
              </a:r>
              <a:endParaRPr lang="zh-CN" altLang="en-US" sz="2400" spc="200" dirty="0">
                <a:solidFill>
                  <a:srgbClr val="55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69959" y="349364"/>
            <a:ext cx="11852084" cy="1129967"/>
            <a:chOff x="169958" y="349362"/>
            <a:chExt cx="11852084" cy="1129967"/>
          </a:xfrm>
        </p:grpSpPr>
        <p:pic>
          <p:nvPicPr>
            <p:cNvPr id="94" name="图片 9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" t="13983" r="60723" b="41314"/>
            <a:stretch>
              <a:fillRect/>
            </a:stretch>
          </p:blipFill>
          <p:spPr>
            <a:xfrm flipH="1">
              <a:off x="169958" y="349362"/>
              <a:ext cx="1128617" cy="1129967"/>
            </a:xfrm>
            <a:custGeom>
              <a:avLst/>
              <a:gdLst>
                <a:gd name="connsiteX0" fmla="*/ 0 w 5004816"/>
                <a:gd name="connsiteY0" fmla="*/ 0 h 4005071"/>
                <a:gd name="connsiteX1" fmla="*/ 5004816 w 5004816"/>
                <a:gd name="connsiteY1" fmla="*/ 0 h 4005071"/>
                <a:gd name="connsiteX2" fmla="*/ 5004816 w 5004816"/>
                <a:gd name="connsiteY2" fmla="*/ 4005071 h 4005071"/>
                <a:gd name="connsiteX3" fmla="*/ 0 w 5004816"/>
                <a:gd name="connsiteY3" fmla="*/ 4005071 h 400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4816" h="4005071">
                  <a:moveTo>
                    <a:pt x="0" y="0"/>
                  </a:moveTo>
                  <a:lnTo>
                    <a:pt x="5004816" y="0"/>
                  </a:lnTo>
                  <a:lnTo>
                    <a:pt x="5004816" y="4005071"/>
                  </a:lnTo>
                  <a:lnTo>
                    <a:pt x="0" y="4005071"/>
                  </a:lnTo>
                  <a:close/>
                </a:path>
              </a:pathLst>
            </a:custGeom>
            <a:effectLst>
              <a:outerShdw blurRad="76200" dist="1905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" t="13983" r="60723" b="41314"/>
            <a:stretch>
              <a:fillRect/>
            </a:stretch>
          </p:blipFill>
          <p:spPr>
            <a:xfrm>
              <a:off x="10893425" y="349362"/>
              <a:ext cx="1128617" cy="1129967"/>
            </a:xfrm>
            <a:custGeom>
              <a:avLst/>
              <a:gdLst>
                <a:gd name="connsiteX0" fmla="*/ 0 w 5004816"/>
                <a:gd name="connsiteY0" fmla="*/ 0 h 4005071"/>
                <a:gd name="connsiteX1" fmla="*/ 5004816 w 5004816"/>
                <a:gd name="connsiteY1" fmla="*/ 0 h 4005071"/>
                <a:gd name="connsiteX2" fmla="*/ 5004816 w 5004816"/>
                <a:gd name="connsiteY2" fmla="*/ 4005071 h 4005071"/>
                <a:gd name="connsiteX3" fmla="*/ 0 w 5004816"/>
                <a:gd name="connsiteY3" fmla="*/ 4005071 h 400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4816" h="4005071">
                  <a:moveTo>
                    <a:pt x="0" y="0"/>
                  </a:moveTo>
                  <a:lnTo>
                    <a:pt x="5004816" y="0"/>
                  </a:lnTo>
                  <a:lnTo>
                    <a:pt x="5004816" y="4005071"/>
                  </a:lnTo>
                  <a:lnTo>
                    <a:pt x="0" y="4005071"/>
                  </a:lnTo>
                  <a:close/>
                </a:path>
              </a:pathLst>
            </a:custGeom>
            <a:effectLst>
              <a:outerShdw blurRad="76200" dist="190500" dir="5400000" algn="t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2228318" y="2428809"/>
            <a:ext cx="3421579" cy="1279398"/>
            <a:chOff x="7701998" y="1933551"/>
            <a:chExt cx="3539074" cy="1323332"/>
          </a:xfrm>
        </p:grpSpPr>
        <p:sp>
          <p:nvSpPr>
            <p:cNvPr id="3" name="文本框 2"/>
            <p:cNvSpPr txBox="1"/>
            <p:nvPr>
              <p:custDataLst>
                <p:tags r:id="rId4"/>
              </p:custDataLst>
            </p:nvPr>
          </p:nvSpPr>
          <p:spPr>
            <a:xfrm>
              <a:off x="7759363" y="2323562"/>
              <a:ext cx="3481709" cy="933321"/>
            </a:xfrm>
            <a:prstGeom prst="rect">
              <a:avLst/>
            </a:prstGeom>
            <a:noFill/>
          </p:spPr>
          <p:txBody>
            <a:bodyPr wrap="square" lIns="0" tIns="0" rIns="72000" bIns="7200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12F14"/>
                </a:buClr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数据库</a:t>
              </a: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设计</a:t>
              </a:r>
              <a:endParaRPr lang="zh-CN" altLang="en-US" dirty="0">
                <a:solidFill>
                  <a:srgbClr val="54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12F14"/>
                </a:buClr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项目</a:t>
              </a: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测试</a:t>
              </a:r>
              <a:endParaRPr lang="zh-CN" altLang="en-US" dirty="0">
                <a:solidFill>
                  <a:srgbClr val="54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10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7701998" y="1933551"/>
              <a:ext cx="2070428" cy="3074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spc="200" dirty="0"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rPr>
                <a:t>莫雄：</a:t>
              </a:r>
              <a:endParaRPr lang="zh-CN" altLang="en-US" sz="1800" spc="200" dirty="0"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1238926" y="2498440"/>
            <a:ext cx="918281" cy="929418"/>
            <a:chOff x="869775" y="1894215"/>
            <a:chExt cx="949814" cy="961334"/>
          </a:xfrm>
        </p:grpSpPr>
        <p:sp>
          <p:nvSpPr>
            <p:cNvPr id="11" name="任意多边形: 形状 10"/>
            <p:cNvSpPr/>
            <p:nvPr>
              <p:custDataLst>
                <p:tags r:id="rId7"/>
              </p:custDataLst>
            </p:nvPr>
          </p:nvSpPr>
          <p:spPr>
            <a:xfrm>
              <a:off x="869775" y="1894215"/>
              <a:ext cx="949814" cy="961334"/>
            </a:xfrm>
            <a:custGeom>
              <a:avLst/>
              <a:gdLst>
                <a:gd name="connsiteX0" fmla="*/ 300884 w 671259"/>
                <a:gd name="connsiteY0" fmla="*/ 671613 h 679401"/>
                <a:gd name="connsiteX1" fmla="*/ 299519 w 671259"/>
                <a:gd name="connsiteY1" fmla="*/ 671916 h 679401"/>
                <a:gd name="connsiteX2" fmla="*/ 299368 w 671259"/>
                <a:gd name="connsiteY2" fmla="*/ 672599 h 679401"/>
                <a:gd name="connsiteX3" fmla="*/ 301340 w 671259"/>
                <a:gd name="connsiteY3" fmla="*/ 671689 h 679401"/>
                <a:gd name="connsiteX4" fmla="*/ 300884 w 671259"/>
                <a:gd name="connsiteY4" fmla="*/ 671613 h 679401"/>
                <a:gd name="connsiteX5" fmla="*/ 338807 w 671259"/>
                <a:gd name="connsiteY5" fmla="*/ 647418 h 679401"/>
                <a:gd name="connsiteX6" fmla="*/ 338883 w 671259"/>
                <a:gd name="connsiteY6" fmla="*/ 647570 h 679401"/>
                <a:gd name="connsiteX7" fmla="*/ 338883 w 671259"/>
                <a:gd name="connsiteY7" fmla="*/ 647494 h 679401"/>
                <a:gd name="connsiteX8" fmla="*/ 338807 w 671259"/>
                <a:gd name="connsiteY8" fmla="*/ 647418 h 679401"/>
                <a:gd name="connsiteX9" fmla="*/ 151165 w 671259"/>
                <a:gd name="connsiteY9" fmla="*/ 635131 h 679401"/>
                <a:gd name="connsiteX10" fmla="*/ 151089 w 671259"/>
                <a:gd name="connsiteY10" fmla="*/ 635207 h 679401"/>
                <a:gd name="connsiteX11" fmla="*/ 151165 w 671259"/>
                <a:gd name="connsiteY11" fmla="*/ 635207 h 679401"/>
                <a:gd name="connsiteX12" fmla="*/ 153744 w 671259"/>
                <a:gd name="connsiteY12" fmla="*/ 626560 h 679401"/>
                <a:gd name="connsiteX13" fmla="*/ 153365 w 671259"/>
                <a:gd name="connsiteY13" fmla="*/ 626712 h 679401"/>
                <a:gd name="connsiteX14" fmla="*/ 153516 w 671259"/>
                <a:gd name="connsiteY14" fmla="*/ 626712 h 679401"/>
                <a:gd name="connsiteX15" fmla="*/ 153820 w 671259"/>
                <a:gd name="connsiteY15" fmla="*/ 626560 h 679401"/>
                <a:gd name="connsiteX16" fmla="*/ 448177 w 671259"/>
                <a:gd name="connsiteY16" fmla="*/ 622010 h 679401"/>
                <a:gd name="connsiteX17" fmla="*/ 447949 w 671259"/>
                <a:gd name="connsiteY17" fmla="*/ 622161 h 679401"/>
                <a:gd name="connsiteX18" fmla="*/ 448101 w 671259"/>
                <a:gd name="connsiteY18" fmla="*/ 622389 h 679401"/>
                <a:gd name="connsiteX19" fmla="*/ 448177 w 671259"/>
                <a:gd name="connsiteY19" fmla="*/ 622010 h 679401"/>
                <a:gd name="connsiteX20" fmla="*/ 312489 w 671259"/>
                <a:gd name="connsiteY20" fmla="*/ 614880 h 679401"/>
                <a:gd name="connsiteX21" fmla="*/ 312413 w 671259"/>
                <a:gd name="connsiteY21" fmla="*/ 614956 h 679401"/>
                <a:gd name="connsiteX22" fmla="*/ 312565 w 671259"/>
                <a:gd name="connsiteY22" fmla="*/ 615032 h 679401"/>
                <a:gd name="connsiteX23" fmla="*/ 312489 w 671259"/>
                <a:gd name="connsiteY23" fmla="*/ 614880 h 679401"/>
                <a:gd name="connsiteX24" fmla="*/ 206855 w 671259"/>
                <a:gd name="connsiteY24" fmla="*/ 604081 h 679401"/>
                <a:gd name="connsiteX25" fmla="*/ 210856 w 671259"/>
                <a:gd name="connsiteY25" fmla="*/ 605930 h 679401"/>
                <a:gd name="connsiteX26" fmla="*/ 214269 w 671259"/>
                <a:gd name="connsiteY26" fmla="*/ 607068 h 679401"/>
                <a:gd name="connsiteX27" fmla="*/ 215558 w 671259"/>
                <a:gd name="connsiteY27" fmla="*/ 608736 h 679401"/>
                <a:gd name="connsiteX28" fmla="*/ 213207 w 671259"/>
                <a:gd name="connsiteY28" fmla="*/ 609646 h 679401"/>
                <a:gd name="connsiteX29" fmla="*/ 203651 w 671259"/>
                <a:gd name="connsiteY29" fmla="*/ 607068 h 679401"/>
                <a:gd name="connsiteX30" fmla="*/ 206855 w 671259"/>
                <a:gd name="connsiteY30" fmla="*/ 604081 h 679401"/>
                <a:gd name="connsiteX31" fmla="*/ 196825 w 671259"/>
                <a:gd name="connsiteY31" fmla="*/ 598118 h 679401"/>
                <a:gd name="connsiteX32" fmla="*/ 198493 w 671259"/>
                <a:gd name="connsiteY32" fmla="*/ 601227 h 679401"/>
                <a:gd name="connsiteX33" fmla="*/ 201148 w 671259"/>
                <a:gd name="connsiteY33" fmla="*/ 604716 h 679401"/>
                <a:gd name="connsiteX34" fmla="*/ 196597 w 671259"/>
                <a:gd name="connsiteY34" fmla="*/ 604261 h 679401"/>
                <a:gd name="connsiteX35" fmla="*/ 195308 w 671259"/>
                <a:gd name="connsiteY35" fmla="*/ 600393 h 679401"/>
                <a:gd name="connsiteX36" fmla="*/ 196825 w 671259"/>
                <a:gd name="connsiteY36" fmla="*/ 598118 h 679401"/>
                <a:gd name="connsiteX37" fmla="*/ 179304 w 671259"/>
                <a:gd name="connsiteY37" fmla="*/ 595540 h 679401"/>
                <a:gd name="connsiteX38" fmla="*/ 185979 w 671259"/>
                <a:gd name="connsiteY38" fmla="*/ 598801 h 679401"/>
                <a:gd name="connsiteX39" fmla="*/ 178394 w 671259"/>
                <a:gd name="connsiteY39" fmla="*/ 596905 h 679401"/>
                <a:gd name="connsiteX40" fmla="*/ 179304 w 671259"/>
                <a:gd name="connsiteY40" fmla="*/ 595540 h 679401"/>
                <a:gd name="connsiteX41" fmla="*/ 129170 w 671259"/>
                <a:gd name="connsiteY41" fmla="*/ 585224 h 679401"/>
                <a:gd name="connsiteX42" fmla="*/ 128260 w 671259"/>
                <a:gd name="connsiteY42" fmla="*/ 587651 h 679401"/>
                <a:gd name="connsiteX43" fmla="*/ 126516 w 671259"/>
                <a:gd name="connsiteY43" fmla="*/ 585755 h 679401"/>
                <a:gd name="connsiteX44" fmla="*/ 129170 w 671259"/>
                <a:gd name="connsiteY44" fmla="*/ 585224 h 679401"/>
                <a:gd name="connsiteX45" fmla="*/ 320528 w 671259"/>
                <a:gd name="connsiteY45" fmla="*/ 579915 h 679401"/>
                <a:gd name="connsiteX46" fmla="*/ 320756 w 671259"/>
                <a:gd name="connsiteY46" fmla="*/ 580295 h 679401"/>
                <a:gd name="connsiteX47" fmla="*/ 320984 w 671259"/>
                <a:gd name="connsiteY47" fmla="*/ 580143 h 679401"/>
                <a:gd name="connsiteX48" fmla="*/ 320528 w 671259"/>
                <a:gd name="connsiteY48" fmla="*/ 579915 h 679401"/>
                <a:gd name="connsiteX49" fmla="*/ 260914 w 671259"/>
                <a:gd name="connsiteY49" fmla="*/ 570359 h 679401"/>
                <a:gd name="connsiteX50" fmla="*/ 260459 w 671259"/>
                <a:gd name="connsiteY50" fmla="*/ 571345 h 679401"/>
                <a:gd name="connsiteX51" fmla="*/ 260610 w 671259"/>
                <a:gd name="connsiteY51" fmla="*/ 571269 h 679401"/>
                <a:gd name="connsiteX52" fmla="*/ 260914 w 671259"/>
                <a:gd name="connsiteY52" fmla="*/ 570359 h 679401"/>
                <a:gd name="connsiteX53" fmla="*/ 252267 w 671259"/>
                <a:gd name="connsiteY53" fmla="*/ 566718 h 679401"/>
                <a:gd name="connsiteX54" fmla="*/ 252343 w 671259"/>
                <a:gd name="connsiteY54" fmla="*/ 566946 h 679401"/>
                <a:gd name="connsiteX55" fmla="*/ 252419 w 671259"/>
                <a:gd name="connsiteY55" fmla="*/ 566946 h 679401"/>
                <a:gd name="connsiteX56" fmla="*/ 252267 w 671259"/>
                <a:gd name="connsiteY56" fmla="*/ 566718 h 679401"/>
                <a:gd name="connsiteX57" fmla="*/ 209490 w 671259"/>
                <a:gd name="connsiteY57" fmla="*/ 564822 h 679401"/>
                <a:gd name="connsiteX58" fmla="*/ 209187 w 671259"/>
                <a:gd name="connsiteY58" fmla="*/ 564898 h 679401"/>
                <a:gd name="connsiteX59" fmla="*/ 209566 w 671259"/>
                <a:gd name="connsiteY59" fmla="*/ 564974 h 679401"/>
                <a:gd name="connsiteX60" fmla="*/ 209490 w 671259"/>
                <a:gd name="connsiteY60" fmla="*/ 564822 h 679401"/>
                <a:gd name="connsiteX61" fmla="*/ 236264 w 671259"/>
                <a:gd name="connsiteY61" fmla="*/ 562243 h 679401"/>
                <a:gd name="connsiteX62" fmla="*/ 232244 w 671259"/>
                <a:gd name="connsiteY62" fmla="*/ 563153 h 679401"/>
                <a:gd name="connsiteX63" fmla="*/ 237250 w 671259"/>
                <a:gd name="connsiteY63" fmla="*/ 567477 h 679401"/>
                <a:gd name="connsiteX64" fmla="*/ 236036 w 671259"/>
                <a:gd name="connsiteY64" fmla="*/ 563684 h 679401"/>
                <a:gd name="connsiteX65" fmla="*/ 236264 w 671259"/>
                <a:gd name="connsiteY65" fmla="*/ 562243 h 679401"/>
                <a:gd name="connsiteX66" fmla="*/ 65080 w 671259"/>
                <a:gd name="connsiteY66" fmla="*/ 562016 h 679401"/>
                <a:gd name="connsiteX67" fmla="*/ 67356 w 671259"/>
                <a:gd name="connsiteY67" fmla="*/ 566263 h 679401"/>
                <a:gd name="connsiteX68" fmla="*/ 73044 w 671259"/>
                <a:gd name="connsiteY68" fmla="*/ 576730 h 679401"/>
                <a:gd name="connsiteX69" fmla="*/ 79794 w 671259"/>
                <a:gd name="connsiteY69" fmla="*/ 579840 h 679401"/>
                <a:gd name="connsiteX70" fmla="*/ 87607 w 671259"/>
                <a:gd name="connsiteY70" fmla="*/ 588789 h 679401"/>
                <a:gd name="connsiteX71" fmla="*/ 93219 w 671259"/>
                <a:gd name="connsiteY71" fmla="*/ 589851 h 679401"/>
                <a:gd name="connsiteX72" fmla="*/ 98073 w 671259"/>
                <a:gd name="connsiteY72" fmla="*/ 591141 h 679401"/>
                <a:gd name="connsiteX73" fmla="*/ 65080 w 671259"/>
                <a:gd name="connsiteY73" fmla="*/ 562016 h 679401"/>
                <a:gd name="connsiteX74" fmla="*/ 197279 w 671259"/>
                <a:gd name="connsiteY74" fmla="*/ 549956 h 679401"/>
                <a:gd name="connsiteX75" fmla="*/ 196066 w 671259"/>
                <a:gd name="connsiteY75" fmla="*/ 551170 h 679401"/>
                <a:gd name="connsiteX76" fmla="*/ 197734 w 671259"/>
                <a:gd name="connsiteY76" fmla="*/ 551170 h 679401"/>
                <a:gd name="connsiteX77" fmla="*/ 197279 w 671259"/>
                <a:gd name="connsiteY77" fmla="*/ 549956 h 679401"/>
                <a:gd name="connsiteX78" fmla="*/ 16919 w 671259"/>
                <a:gd name="connsiteY78" fmla="*/ 543206 h 679401"/>
                <a:gd name="connsiteX79" fmla="*/ 21470 w 671259"/>
                <a:gd name="connsiteY79" fmla="*/ 546164 h 679401"/>
                <a:gd name="connsiteX80" fmla="*/ 20939 w 671259"/>
                <a:gd name="connsiteY80" fmla="*/ 547074 h 679401"/>
                <a:gd name="connsiteX81" fmla="*/ 16919 w 671259"/>
                <a:gd name="connsiteY81" fmla="*/ 543206 h 679401"/>
                <a:gd name="connsiteX82" fmla="*/ 576735 w 671259"/>
                <a:gd name="connsiteY82" fmla="*/ 536456 h 679401"/>
                <a:gd name="connsiteX83" fmla="*/ 576811 w 671259"/>
                <a:gd name="connsiteY83" fmla="*/ 536608 h 679401"/>
                <a:gd name="connsiteX84" fmla="*/ 576962 w 671259"/>
                <a:gd name="connsiteY84" fmla="*/ 536456 h 679401"/>
                <a:gd name="connsiteX85" fmla="*/ 296106 w 671259"/>
                <a:gd name="connsiteY85" fmla="*/ 534029 h 679401"/>
                <a:gd name="connsiteX86" fmla="*/ 296182 w 671259"/>
                <a:gd name="connsiteY86" fmla="*/ 534105 h 679401"/>
                <a:gd name="connsiteX87" fmla="*/ 296182 w 671259"/>
                <a:gd name="connsiteY87" fmla="*/ 534029 h 679401"/>
                <a:gd name="connsiteX88" fmla="*/ 520609 w 671259"/>
                <a:gd name="connsiteY88" fmla="*/ 530236 h 679401"/>
                <a:gd name="connsiteX89" fmla="*/ 520609 w 671259"/>
                <a:gd name="connsiteY89" fmla="*/ 530312 h 679401"/>
                <a:gd name="connsiteX90" fmla="*/ 520685 w 671259"/>
                <a:gd name="connsiteY90" fmla="*/ 530312 h 679401"/>
                <a:gd name="connsiteX91" fmla="*/ 520609 w 671259"/>
                <a:gd name="connsiteY91" fmla="*/ 530236 h 679401"/>
                <a:gd name="connsiteX92" fmla="*/ 239601 w 671259"/>
                <a:gd name="connsiteY92" fmla="*/ 528037 h 679401"/>
                <a:gd name="connsiteX93" fmla="*/ 239980 w 671259"/>
                <a:gd name="connsiteY93" fmla="*/ 529099 h 679401"/>
                <a:gd name="connsiteX94" fmla="*/ 239677 w 671259"/>
                <a:gd name="connsiteY94" fmla="*/ 529099 h 679401"/>
                <a:gd name="connsiteX95" fmla="*/ 239753 w 671259"/>
                <a:gd name="connsiteY95" fmla="*/ 529250 h 679401"/>
                <a:gd name="connsiteX96" fmla="*/ 239980 w 671259"/>
                <a:gd name="connsiteY96" fmla="*/ 529099 h 679401"/>
                <a:gd name="connsiteX97" fmla="*/ 241042 w 671259"/>
                <a:gd name="connsiteY97" fmla="*/ 528416 h 679401"/>
                <a:gd name="connsiteX98" fmla="*/ 241725 w 671259"/>
                <a:gd name="connsiteY98" fmla="*/ 528568 h 679401"/>
                <a:gd name="connsiteX99" fmla="*/ 239601 w 671259"/>
                <a:gd name="connsiteY99" fmla="*/ 528037 h 679401"/>
                <a:gd name="connsiteX100" fmla="*/ 688 w 671259"/>
                <a:gd name="connsiteY100" fmla="*/ 525458 h 679401"/>
                <a:gd name="connsiteX101" fmla="*/ 6983 w 671259"/>
                <a:gd name="connsiteY101" fmla="*/ 529326 h 679401"/>
                <a:gd name="connsiteX102" fmla="*/ 7135 w 671259"/>
                <a:gd name="connsiteY102" fmla="*/ 530615 h 679401"/>
                <a:gd name="connsiteX103" fmla="*/ 6073 w 671259"/>
                <a:gd name="connsiteY103" fmla="*/ 532815 h 679401"/>
                <a:gd name="connsiteX104" fmla="*/ 4784 w 671259"/>
                <a:gd name="connsiteY104" fmla="*/ 532966 h 679401"/>
                <a:gd name="connsiteX105" fmla="*/ 3949 w 671259"/>
                <a:gd name="connsiteY105" fmla="*/ 532132 h 679401"/>
                <a:gd name="connsiteX106" fmla="*/ 688 w 671259"/>
                <a:gd name="connsiteY106" fmla="*/ 525458 h 679401"/>
                <a:gd name="connsiteX107" fmla="*/ 232092 w 671259"/>
                <a:gd name="connsiteY107" fmla="*/ 525231 h 679401"/>
                <a:gd name="connsiteX108" fmla="*/ 231865 w 671259"/>
                <a:gd name="connsiteY108" fmla="*/ 526293 h 679401"/>
                <a:gd name="connsiteX109" fmla="*/ 232396 w 671259"/>
                <a:gd name="connsiteY109" fmla="*/ 526368 h 679401"/>
                <a:gd name="connsiteX110" fmla="*/ 232092 w 671259"/>
                <a:gd name="connsiteY110" fmla="*/ 525231 h 679401"/>
                <a:gd name="connsiteX111" fmla="*/ 191591 w 671259"/>
                <a:gd name="connsiteY111" fmla="*/ 512716 h 679401"/>
                <a:gd name="connsiteX112" fmla="*/ 191894 w 671259"/>
                <a:gd name="connsiteY112" fmla="*/ 513247 h 679401"/>
                <a:gd name="connsiteX113" fmla="*/ 192046 w 671259"/>
                <a:gd name="connsiteY113" fmla="*/ 513095 h 679401"/>
                <a:gd name="connsiteX114" fmla="*/ 191591 w 671259"/>
                <a:gd name="connsiteY114" fmla="*/ 512716 h 679401"/>
                <a:gd name="connsiteX115" fmla="*/ 101866 w 671259"/>
                <a:gd name="connsiteY115" fmla="*/ 510214 h 679401"/>
                <a:gd name="connsiteX116" fmla="*/ 103080 w 671259"/>
                <a:gd name="connsiteY116" fmla="*/ 511579 h 679401"/>
                <a:gd name="connsiteX117" fmla="*/ 100956 w 671259"/>
                <a:gd name="connsiteY117" fmla="*/ 513020 h 679401"/>
                <a:gd name="connsiteX118" fmla="*/ 99439 w 671259"/>
                <a:gd name="connsiteY118" fmla="*/ 511579 h 679401"/>
                <a:gd name="connsiteX119" fmla="*/ 101866 w 671259"/>
                <a:gd name="connsiteY119" fmla="*/ 510214 h 679401"/>
                <a:gd name="connsiteX120" fmla="*/ 28903 w 671259"/>
                <a:gd name="connsiteY120" fmla="*/ 507862 h 679401"/>
                <a:gd name="connsiteX121" fmla="*/ 29889 w 671259"/>
                <a:gd name="connsiteY121" fmla="*/ 509834 h 679401"/>
                <a:gd name="connsiteX122" fmla="*/ 27841 w 671259"/>
                <a:gd name="connsiteY122" fmla="*/ 510517 h 679401"/>
                <a:gd name="connsiteX123" fmla="*/ 27006 w 671259"/>
                <a:gd name="connsiteY123" fmla="*/ 508545 h 679401"/>
                <a:gd name="connsiteX124" fmla="*/ 28903 w 671259"/>
                <a:gd name="connsiteY124" fmla="*/ 507862 h 679401"/>
                <a:gd name="connsiteX125" fmla="*/ 397208 w 671259"/>
                <a:gd name="connsiteY125" fmla="*/ 504449 h 679401"/>
                <a:gd name="connsiteX126" fmla="*/ 397208 w 671259"/>
                <a:gd name="connsiteY126" fmla="*/ 504828 h 679401"/>
                <a:gd name="connsiteX127" fmla="*/ 397512 w 671259"/>
                <a:gd name="connsiteY127" fmla="*/ 504677 h 679401"/>
                <a:gd name="connsiteX128" fmla="*/ 397208 w 671259"/>
                <a:gd name="connsiteY128" fmla="*/ 504449 h 679401"/>
                <a:gd name="connsiteX129" fmla="*/ 399635 w 671259"/>
                <a:gd name="connsiteY129" fmla="*/ 503387 h 679401"/>
                <a:gd name="connsiteX130" fmla="*/ 399484 w 671259"/>
                <a:gd name="connsiteY130" fmla="*/ 503766 h 679401"/>
                <a:gd name="connsiteX131" fmla="*/ 399787 w 671259"/>
                <a:gd name="connsiteY131" fmla="*/ 503539 h 679401"/>
                <a:gd name="connsiteX132" fmla="*/ 399635 w 671259"/>
                <a:gd name="connsiteY132" fmla="*/ 503387 h 679401"/>
                <a:gd name="connsiteX133" fmla="*/ 546852 w 671259"/>
                <a:gd name="connsiteY133" fmla="*/ 498154 h 679401"/>
                <a:gd name="connsiteX134" fmla="*/ 546245 w 671259"/>
                <a:gd name="connsiteY134" fmla="*/ 498305 h 679401"/>
                <a:gd name="connsiteX135" fmla="*/ 546624 w 671259"/>
                <a:gd name="connsiteY135" fmla="*/ 498685 h 679401"/>
                <a:gd name="connsiteX136" fmla="*/ 546852 w 671259"/>
                <a:gd name="connsiteY136" fmla="*/ 498154 h 679401"/>
                <a:gd name="connsiteX137" fmla="*/ 595165 w 671259"/>
                <a:gd name="connsiteY137" fmla="*/ 495575 h 679401"/>
                <a:gd name="connsiteX138" fmla="*/ 595014 w 671259"/>
                <a:gd name="connsiteY138" fmla="*/ 495651 h 679401"/>
                <a:gd name="connsiteX139" fmla="*/ 595090 w 671259"/>
                <a:gd name="connsiteY139" fmla="*/ 495727 h 679401"/>
                <a:gd name="connsiteX140" fmla="*/ 595165 w 671259"/>
                <a:gd name="connsiteY140" fmla="*/ 495575 h 679401"/>
                <a:gd name="connsiteX141" fmla="*/ 126667 w 671259"/>
                <a:gd name="connsiteY141" fmla="*/ 490493 h 679401"/>
                <a:gd name="connsiteX142" fmla="*/ 125681 w 671259"/>
                <a:gd name="connsiteY142" fmla="*/ 491631 h 679401"/>
                <a:gd name="connsiteX143" fmla="*/ 126591 w 671259"/>
                <a:gd name="connsiteY143" fmla="*/ 493906 h 679401"/>
                <a:gd name="connsiteX144" fmla="*/ 132431 w 671259"/>
                <a:gd name="connsiteY144" fmla="*/ 504373 h 679401"/>
                <a:gd name="connsiteX145" fmla="*/ 142974 w 671259"/>
                <a:gd name="connsiteY145" fmla="*/ 507028 h 679401"/>
                <a:gd name="connsiteX146" fmla="*/ 142671 w 671259"/>
                <a:gd name="connsiteY146" fmla="*/ 502780 h 679401"/>
                <a:gd name="connsiteX147" fmla="*/ 142519 w 671259"/>
                <a:gd name="connsiteY147" fmla="*/ 502553 h 679401"/>
                <a:gd name="connsiteX148" fmla="*/ 127426 w 671259"/>
                <a:gd name="connsiteY148" fmla="*/ 491100 h 679401"/>
                <a:gd name="connsiteX149" fmla="*/ 126667 w 671259"/>
                <a:gd name="connsiteY149" fmla="*/ 490493 h 679401"/>
                <a:gd name="connsiteX150" fmla="*/ 452045 w 671259"/>
                <a:gd name="connsiteY150" fmla="*/ 490190 h 679401"/>
                <a:gd name="connsiteX151" fmla="*/ 452121 w 671259"/>
                <a:gd name="connsiteY151" fmla="*/ 490493 h 679401"/>
                <a:gd name="connsiteX152" fmla="*/ 452272 w 671259"/>
                <a:gd name="connsiteY152" fmla="*/ 490418 h 679401"/>
                <a:gd name="connsiteX153" fmla="*/ 452424 w 671259"/>
                <a:gd name="connsiteY153" fmla="*/ 490493 h 679401"/>
                <a:gd name="connsiteX154" fmla="*/ 452196 w 671259"/>
                <a:gd name="connsiteY154" fmla="*/ 490190 h 679401"/>
                <a:gd name="connsiteX155" fmla="*/ 195004 w 671259"/>
                <a:gd name="connsiteY155" fmla="*/ 488446 h 679401"/>
                <a:gd name="connsiteX156" fmla="*/ 195232 w 671259"/>
                <a:gd name="connsiteY156" fmla="*/ 489052 h 679401"/>
                <a:gd name="connsiteX157" fmla="*/ 195535 w 671259"/>
                <a:gd name="connsiteY157" fmla="*/ 488749 h 679401"/>
                <a:gd name="connsiteX158" fmla="*/ 195004 w 671259"/>
                <a:gd name="connsiteY158" fmla="*/ 488446 h 679401"/>
                <a:gd name="connsiteX159" fmla="*/ 407372 w 671259"/>
                <a:gd name="connsiteY159" fmla="*/ 485184 h 679401"/>
                <a:gd name="connsiteX160" fmla="*/ 407296 w 671259"/>
                <a:gd name="connsiteY160" fmla="*/ 485336 h 679401"/>
                <a:gd name="connsiteX161" fmla="*/ 407523 w 671259"/>
                <a:gd name="connsiteY161" fmla="*/ 485336 h 679401"/>
                <a:gd name="connsiteX162" fmla="*/ 407372 w 671259"/>
                <a:gd name="connsiteY162" fmla="*/ 485184 h 679401"/>
                <a:gd name="connsiteX163" fmla="*/ 59923 w 671259"/>
                <a:gd name="connsiteY163" fmla="*/ 484654 h 679401"/>
                <a:gd name="connsiteX164" fmla="*/ 62881 w 671259"/>
                <a:gd name="connsiteY164" fmla="*/ 486701 h 679401"/>
                <a:gd name="connsiteX165" fmla="*/ 71149 w 671259"/>
                <a:gd name="connsiteY165" fmla="*/ 489659 h 679401"/>
                <a:gd name="connsiteX166" fmla="*/ 77216 w 671259"/>
                <a:gd name="connsiteY166" fmla="*/ 492769 h 679401"/>
                <a:gd name="connsiteX167" fmla="*/ 92461 w 671259"/>
                <a:gd name="connsiteY167" fmla="*/ 504753 h 679401"/>
                <a:gd name="connsiteX168" fmla="*/ 95571 w 671259"/>
                <a:gd name="connsiteY168" fmla="*/ 507180 h 679401"/>
                <a:gd name="connsiteX169" fmla="*/ 91854 w 671259"/>
                <a:gd name="connsiteY169" fmla="*/ 507483 h 679401"/>
                <a:gd name="connsiteX170" fmla="*/ 88593 w 671259"/>
                <a:gd name="connsiteY170" fmla="*/ 506118 h 679401"/>
                <a:gd name="connsiteX171" fmla="*/ 77520 w 671259"/>
                <a:gd name="connsiteY171" fmla="*/ 500657 h 679401"/>
                <a:gd name="connsiteX172" fmla="*/ 72969 w 671259"/>
                <a:gd name="connsiteY172" fmla="*/ 501643 h 679401"/>
                <a:gd name="connsiteX173" fmla="*/ 65991 w 671259"/>
                <a:gd name="connsiteY173" fmla="*/ 496334 h 679401"/>
                <a:gd name="connsiteX174" fmla="*/ 62123 w 671259"/>
                <a:gd name="connsiteY174" fmla="*/ 488825 h 679401"/>
                <a:gd name="connsiteX175" fmla="*/ 59923 w 671259"/>
                <a:gd name="connsiteY175" fmla="*/ 484654 h 679401"/>
                <a:gd name="connsiteX176" fmla="*/ 452272 w 671259"/>
                <a:gd name="connsiteY176" fmla="*/ 481619 h 679401"/>
                <a:gd name="connsiteX177" fmla="*/ 453182 w 671259"/>
                <a:gd name="connsiteY177" fmla="*/ 482530 h 679401"/>
                <a:gd name="connsiteX178" fmla="*/ 453410 w 671259"/>
                <a:gd name="connsiteY178" fmla="*/ 482150 h 679401"/>
                <a:gd name="connsiteX179" fmla="*/ 452272 w 671259"/>
                <a:gd name="connsiteY179" fmla="*/ 481619 h 679401"/>
                <a:gd name="connsiteX180" fmla="*/ 317115 w 671259"/>
                <a:gd name="connsiteY180" fmla="*/ 481240 h 679401"/>
                <a:gd name="connsiteX181" fmla="*/ 316736 w 671259"/>
                <a:gd name="connsiteY181" fmla="*/ 481468 h 679401"/>
                <a:gd name="connsiteX182" fmla="*/ 317267 w 671259"/>
                <a:gd name="connsiteY182" fmla="*/ 481847 h 679401"/>
                <a:gd name="connsiteX183" fmla="*/ 317115 w 671259"/>
                <a:gd name="connsiteY183" fmla="*/ 481240 h 679401"/>
                <a:gd name="connsiteX184" fmla="*/ 146159 w 671259"/>
                <a:gd name="connsiteY184" fmla="*/ 475400 h 679401"/>
                <a:gd name="connsiteX185" fmla="*/ 146084 w 671259"/>
                <a:gd name="connsiteY185" fmla="*/ 475476 h 679401"/>
                <a:gd name="connsiteX186" fmla="*/ 146235 w 671259"/>
                <a:gd name="connsiteY186" fmla="*/ 475476 h 679401"/>
                <a:gd name="connsiteX187" fmla="*/ 632254 w 671259"/>
                <a:gd name="connsiteY187" fmla="*/ 472821 h 679401"/>
                <a:gd name="connsiteX188" fmla="*/ 631040 w 671259"/>
                <a:gd name="connsiteY188" fmla="*/ 473276 h 679401"/>
                <a:gd name="connsiteX189" fmla="*/ 632406 w 671259"/>
                <a:gd name="connsiteY189" fmla="*/ 473276 h 679401"/>
                <a:gd name="connsiteX190" fmla="*/ 632254 w 671259"/>
                <a:gd name="connsiteY190" fmla="*/ 472821 h 679401"/>
                <a:gd name="connsiteX191" fmla="*/ 422541 w 671259"/>
                <a:gd name="connsiteY191" fmla="*/ 463189 h 679401"/>
                <a:gd name="connsiteX192" fmla="*/ 421631 w 671259"/>
                <a:gd name="connsiteY192" fmla="*/ 463947 h 679401"/>
                <a:gd name="connsiteX193" fmla="*/ 422010 w 671259"/>
                <a:gd name="connsiteY193" fmla="*/ 464782 h 679401"/>
                <a:gd name="connsiteX194" fmla="*/ 422541 w 671259"/>
                <a:gd name="connsiteY194" fmla="*/ 463189 h 679401"/>
                <a:gd name="connsiteX195" fmla="*/ 516134 w 671259"/>
                <a:gd name="connsiteY195" fmla="*/ 461900 h 679401"/>
                <a:gd name="connsiteX196" fmla="*/ 516210 w 671259"/>
                <a:gd name="connsiteY196" fmla="*/ 461975 h 679401"/>
                <a:gd name="connsiteX197" fmla="*/ 516210 w 671259"/>
                <a:gd name="connsiteY197" fmla="*/ 461900 h 679401"/>
                <a:gd name="connsiteX198" fmla="*/ 324169 w 671259"/>
                <a:gd name="connsiteY198" fmla="*/ 460686 h 679401"/>
                <a:gd name="connsiteX199" fmla="*/ 323562 w 671259"/>
                <a:gd name="connsiteY199" fmla="*/ 461596 h 679401"/>
                <a:gd name="connsiteX200" fmla="*/ 324624 w 671259"/>
                <a:gd name="connsiteY200" fmla="*/ 461293 h 679401"/>
                <a:gd name="connsiteX201" fmla="*/ 324169 w 671259"/>
                <a:gd name="connsiteY201" fmla="*/ 460686 h 679401"/>
                <a:gd name="connsiteX202" fmla="*/ 17070 w 671259"/>
                <a:gd name="connsiteY202" fmla="*/ 459775 h 679401"/>
                <a:gd name="connsiteX203" fmla="*/ 20332 w 671259"/>
                <a:gd name="connsiteY203" fmla="*/ 461975 h 679401"/>
                <a:gd name="connsiteX204" fmla="*/ 19346 w 671259"/>
                <a:gd name="connsiteY204" fmla="*/ 463188 h 679401"/>
                <a:gd name="connsiteX205" fmla="*/ 17070 w 671259"/>
                <a:gd name="connsiteY205" fmla="*/ 459775 h 679401"/>
                <a:gd name="connsiteX206" fmla="*/ 406006 w 671259"/>
                <a:gd name="connsiteY206" fmla="*/ 454922 h 679401"/>
                <a:gd name="connsiteX207" fmla="*/ 406006 w 671259"/>
                <a:gd name="connsiteY207" fmla="*/ 456363 h 679401"/>
                <a:gd name="connsiteX208" fmla="*/ 406689 w 671259"/>
                <a:gd name="connsiteY208" fmla="*/ 456211 h 679401"/>
                <a:gd name="connsiteX209" fmla="*/ 406006 w 671259"/>
                <a:gd name="connsiteY209" fmla="*/ 454922 h 679401"/>
                <a:gd name="connsiteX210" fmla="*/ 70997 w 671259"/>
                <a:gd name="connsiteY210" fmla="*/ 450446 h 679401"/>
                <a:gd name="connsiteX211" fmla="*/ 72438 w 671259"/>
                <a:gd name="connsiteY211" fmla="*/ 450522 h 679401"/>
                <a:gd name="connsiteX212" fmla="*/ 71983 w 671259"/>
                <a:gd name="connsiteY212" fmla="*/ 453404 h 679401"/>
                <a:gd name="connsiteX213" fmla="*/ 71983 w 671259"/>
                <a:gd name="connsiteY213" fmla="*/ 453480 h 679401"/>
                <a:gd name="connsiteX214" fmla="*/ 70997 w 671259"/>
                <a:gd name="connsiteY214" fmla="*/ 450446 h 679401"/>
                <a:gd name="connsiteX215" fmla="*/ 526525 w 671259"/>
                <a:gd name="connsiteY215" fmla="*/ 446503 h 679401"/>
                <a:gd name="connsiteX216" fmla="*/ 526677 w 671259"/>
                <a:gd name="connsiteY216" fmla="*/ 446730 h 679401"/>
                <a:gd name="connsiteX217" fmla="*/ 526829 w 671259"/>
                <a:gd name="connsiteY217" fmla="*/ 446579 h 679401"/>
                <a:gd name="connsiteX218" fmla="*/ 526525 w 671259"/>
                <a:gd name="connsiteY218" fmla="*/ 446503 h 679401"/>
                <a:gd name="connsiteX219" fmla="*/ 446356 w 671259"/>
                <a:gd name="connsiteY219" fmla="*/ 445593 h 679401"/>
                <a:gd name="connsiteX220" fmla="*/ 446129 w 671259"/>
                <a:gd name="connsiteY220" fmla="*/ 445669 h 679401"/>
                <a:gd name="connsiteX221" fmla="*/ 445294 w 671259"/>
                <a:gd name="connsiteY221" fmla="*/ 446351 h 679401"/>
                <a:gd name="connsiteX222" fmla="*/ 445825 w 671259"/>
                <a:gd name="connsiteY222" fmla="*/ 446730 h 679401"/>
                <a:gd name="connsiteX223" fmla="*/ 446356 w 671259"/>
                <a:gd name="connsiteY223" fmla="*/ 445593 h 679401"/>
                <a:gd name="connsiteX224" fmla="*/ 82222 w 671259"/>
                <a:gd name="connsiteY224" fmla="*/ 439753 h 679401"/>
                <a:gd name="connsiteX225" fmla="*/ 82980 w 671259"/>
                <a:gd name="connsiteY225" fmla="*/ 440132 h 679401"/>
                <a:gd name="connsiteX226" fmla="*/ 83056 w 671259"/>
                <a:gd name="connsiteY226" fmla="*/ 439753 h 679401"/>
                <a:gd name="connsiteX227" fmla="*/ 216999 w 671259"/>
                <a:gd name="connsiteY227" fmla="*/ 436719 h 679401"/>
                <a:gd name="connsiteX228" fmla="*/ 216923 w 671259"/>
                <a:gd name="connsiteY228" fmla="*/ 436946 h 679401"/>
                <a:gd name="connsiteX229" fmla="*/ 217227 w 671259"/>
                <a:gd name="connsiteY229" fmla="*/ 436871 h 679401"/>
                <a:gd name="connsiteX230" fmla="*/ 216999 w 671259"/>
                <a:gd name="connsiteY230" fmla="*/ 436719 h 679401"/>
                <a:gd name="connsiteX231" fmla="*/ 493608 w 671259"/>
                <a:gd name="connsiteY231" fmla="*/ 435581 h 679401"/>
                <a:gd name="connsiteX232" fmla="*/ 493532 w 671259"/>
                <a:gd name="connsiteY232" fmla="*/ 435809 h 679401"/>
                <a:gd name="connsiteX233" fmla="*/ 493987 w 671259"/>
                <a:gd name="connsiteY233" fmla="*/ 435809 h 679401"/>
                <a:gd name="connsiteX234" fmla="*/ 493608 w 671259"/>
                <a:gd name="connsiteY234" fmla="*/ 435581 h 679401"/>
                <a:gd name="connsiteX235" fmla="*/ 541315 w 671259"/>
                <a:gd name="connsiteY235" fmla="*/ 434064 h 679401"/>
                <a:gd name="connsiteX236" fmla="*/ 541315 w 671259"/>
                <a:gd name="connsiteY236" fmla="*/ 434140 h 679401"/>
                <a:gd name="connsiteX237" fmla="*/ 541391 w 671259"/>
                <a:gd name="connsiteY237" fmla="*/ 434140 h 679401"/>
                <a:gd name="connsiteX238" fmla="*/ 541315 w 671259"/>
                <a:gd name="connsiteY238" fmla="*/ 434064 h 679401"/>
                <a:gd name="connsiteX239" fmla="*/ 471840 w 671259"/>
                <a:gd name="connsiteY239" fmla="*/ 427845 h 679401"/>
                <a:gd name="connsiteX240" fmla="*/ 471840 w 671259"/>
                <a:gd name="connsiteY240" fmla="*/ 427921 h 679401"/>
                <a:gd name="connsiteX241" fmla="*/ 471992 w 671259"/>
                <a:gd name="connsiteY241" fmla="*/ 427845 h 679401"/>
                <a:gd name="connsiteX242" fmla="*/ 379081 w 671259"/>
                <a:gd name="connsiteY242" fmla="*/ 413207 h 679401"/>
                <a:gd name="connsiteX243" fmla="*/ 379461 w 671259"/>
                <a:gd name="connsiteY243" fmla="*/ 413813 h 679401"/>
                <a:gd name="connsiteX244" fmla="*/ 379157 w 671259"/>
                <a:gd name="connsiteY244" fmla="*/ 413283 h 679401"/>
                <a:gd name="connsiteX245" fmla="*/ 379081 w 671259"/>
                <a:gd name="connsiteY245" fmla="*/ 413207 h 679401"/>
                <a:gd name="connsiteX246" fmla="*/ 418066 w 671259"/>
                <a:gd name="connsiteY246" fmla="*/ 407518 h 679401"/>
                <a:gd name="connsiteX247" fmla="*/ 417990 w 671259"/>
                <a:gd name="connsiteY247" fmla="*/ 407670 h 679401"/>
                <a:gd name="connsiteX248" fmla="*/ 417687 w 671259"/>
                <a:gd name="connsiteY248" fmla="*/ 408353 h 679401"/>
                <a:gd name="connsiteX249" fmla="*/ 417914 w 671259"/>
                <a:gd name="connsiteY249" fmla="*/ 408580 h 679401"/>
                <a:gd name="connsiteX250" fmla="*/ 418218 w 671259"/>
                <a:gd name="connsiteY250" fmla="*/ 407898 h 679401"/>
                <a:gd name="connsiteX251" fmla="*/ 418521 w 671259"/>
                <a:gd name="connsiteY251" fmla="*/ 407594 h 679401"/>
                <a:gd name="connsiteX252" fmla="*/ 418066 w 671259"/>
                <a:gd name="connsiteY252" fmla="*/ 407518 h 679401"/>
                <a:gd name="connsiteX253" fmla="*/ 565965 w 671259"/>
                <a:gd name="connsiteY253" fmla="*/ 402361 h 679401"/>
                <a:gd name="connsiteX254" fmla="*/ 565661 w 671259"/>
                <a:gd name="connsiteY254" fmla="*/ 402437 h 679401"/>
                <a:gd name="connsiteX255" fmla="*/ 565661 w 671259"/>
                <a:gd name="connsiteY255" fmla="*/ 402664 h 679401"/>
                <a:gd name="connsiteX256" fmla="*/ 565965 w 671259"/>
                <a:gd name="connsiteY256" fmla="*/ 402361 h 679401"/>
                <a:gd name="connsiteX257" fmla="*/ 439227 w 671259"/>
                <a:gd name="connsiteY257" fmla="*/ 400085 h 679401"/>
                <a:gd name="connsiteX258" fmla="*/ 439379 w 671259"/>
                <a:gd name="connsiteY258" fmla="*/ 401147 h 679401"/>
                <a:gd name="connsiteX259" fmla="*/ 439985 w 671259"/>
                <a:gd name="connsiteY259" fmla="*/ 400996 h 679401"/>
                <a:gd name="connsiteX260" fmla="*/ 439227 w 671259"/>
                <a:gd name="connsiteY260" fmla="*/ 400085 h 679401"/>
                <a:gd name="connsiteX261" fmla="*/ 154578 w 671259"/>
                <a:gd name="connsiteY261" fmla="*/ 387419 h 679401"/>
                <a:gd name="connsiteX262" fmla="*/ 154351 w 671259"/>
                <a:gd name="connsiteY262" fmla="*/ 387874 h 679401"/>
                <a:gd name="connsiteX263" fmla="*/ 154957 w 671259"/>
                <a:gd name="connsiteY263" fmla="*/ 387571 h 679401"/>
                <a:gd name="connsiteX264" fmla="*/ 154578 w 671259"/>
                <a:gd name="connsiteY264" fmla="*/ 387419 h 679401"/>
                <a:gd name="connsiteX265" fmla="*/ 571198 w 671259"/>
                <a:gd name="connsiteY265" fmla="*/ 379076 h 679401"/>
                <a:gd name="connsiteX266" fmla="*/ 571653 w 671259"/>
                <a:gd name="connsiteY266" fmla="*/ 379835 h 679401"/>
                <a:gd name="connsiteX267" fmla="*/ 572791 w 671259"/>
                <a:gd name="connsiteY267" fmla="*/ 380441 h 679401"/>
                <a:gd name="connsiteX268" fmla="*/ 571198 w 671259"/>
                <a:gd name="connsiteY268" fmla="*/ 379076 h 679401"/>
                <a:gd name="connsiteX269" fmla="*/ 533427 w 671259"/>
                <a:gd name="connsiteY269" fmla="*/ 376877 h 679401"/>
                <a:gd name="connsiteX270" fmla="*/ 533655 w 671259"/>
                <a:gd name="connsiteY270" fmla="*/ 378773 h 679401"/>
                <a:gd name="connsiteX271" fmla="*/ 533958 w 671259"/>
                <a:gd name="connsiteY271" fmla="*/ 377028 h 679401"/>
                <a:gd name="connsiteX272" fmla="*/ 533427 w 671259"/>
                <a:gd name="connsiteY272" fmla="*/ 376877 h 679401"/>
                <a:gd name="connsiteX273" fmla="*/ 63260 w 671259"/>
                <a:gd name="connsiteY273" fmla="*/ 367471 h 679401"/>
                <a:gd name="connsiteX274" fmla="*/ 64398 w 671259"/>
                <a:gd name="connsiteY274" fmla="*/ 368381 h 679401"/>
                <a:gd name="connsiteX275" fmla="*/ 63109 w 671259"/>
                <a:gd name="connsiteY275" fmla="*/ 370126 h 679401"/>
                <a:gd name="connsiteX276" fmla="*/ 62047 w 671259"/>
                <a:gd name="connsiteY276" fmla="*/ 368988 h 679401"/>
                <a:gd name="connsiteX277" fmla="*/ 63260 w 671259"/>
                <a:gd name="connsiteY277" fmla="*/ 367471 h 679401"/>
                <a:gd name="connsiteX278" fmla="*/ 316509 w 671259"/>
                <a:gd name="connsiteY278" fmla="*/ 366865 h 679401"/>
                <a:gd name="connsiteX279" fmla="*/ 316509 w 671259"/>
                <a:gd name="connsiteY279" fmla="*/ 367320 h 679401"/>
                <a:gd name="connsiteX280" fmla="*/ 317040 w 671259"/>
                <a:gd name="connsiteY280" fmla="*/ 367396 h 679401"/>
                <a:gd name="connsiteX281" fmla="*/ 316509 w 671259"/>
                <a:gd name="connsiteY281" fmla="*/ 366865 h 679401"/>
                <a:gd name="connsiteX282" fmla="*/ 318860 w 671259"/>
                <a:gd name="connsiteY282" fmla="*/ 363680 h 679401"/>
                <a:gd name="connsiteX283" fmla="*/ 319391 w 671259"/>
                <a:gd name="connsiteY283" fmla="*/ 364210 h 679401"/>
                <a:gd name="connsiteX284" fmla="*/ 319467 w 671259"/>
                <a:gd name="connsiteY284" fmla="*/ 363755 h 679401"/>
                <a:gd name="connsiteX285" fmla="*/ 318860 w 671259"/>
                <a:gd name="connsiteY285" fmla="*/ 363680 h 679401"/>
                <a:gd name="connsiteX286" fmla="*/ 110588 w 671259"/>
                <a:gd name="connsiteY286" fmla="*/ 358598 h 679401"/>
                <a:gd name="connsiteX287" fmla="*/ 110664 w 671259"/>
                <a:gd name="connsiteY287" fmla="*/ 358750 h 679401"/>
                <a:gd name="connsiteX288" fmla="*/ 110891 w 671259"/>
                <a:gd name="connsiteY288" fmla="*/ 358598 h 679401"/>
                <a:gd name="connsiteX289" fmla="*/ 424134 w 671259"/>
                <a:gd name="connsiteY289" fmla="*/ 350482 h 679401"/>
                <a:gd name="connsiteX290" fmla="*/ 422693 w 671259"/>
                <a:gd name="connsiteY290" fmla="*/ 351241 h 679401"/>
                <a:gd name="connsiteX291" fmla="*/ 425120 w 671259"/>
                <a:gd name="connsiteY291" fmla="*/ 350937 h 679401"/>
                <a:gd name="connsiteX292" fmla="*/ 424134 w 671259"/>
                <a:gd name="connsiteY292" fmla="*/ 350482 h 679401"/>
                <a:gd name="connsiteX293" fmla="*/ 164438 w 671259"/>
                <a:gd name="connsiteY293" fmla="*/ 349724 h 679401"/>
                <a:gd name="connsiteX294" fmla="*/ 164362 w 671259"/>
                <a:gd name="connsiteY294" fmla="*/ 349876 h 679401"/>
                <a:gd name="connsiteX295" fmla="*/ 164514 w 671259"/>
                <a:gd name="connsiteY295" fmla="*/ 349876 h 679401"/>
                <a:gd name="connsiteX296" fmla="*/ 164438 w 671259"/>
                <a:gd name="connsiteY296" fmla="*/ 349724 h 679401"/>
                <a:gd name="connsiteX297" fmla="*/ 499297 w 671259"/>
                <a:gd name="connsiteY297" fmla="*/ 341836 h 679401"/>
                <a:gd name="connsiteX298" fmla="*/ 499372 w 671259"/>
                <a:gd name="connsiteY298" fmla="*/ 341912 h 679401"/>
                <a:gd name="connsiteX299" fmla="*/ 499372 w 671259"/>
                <a:gd name="connsiteY299" fmla="*/ 341836 h 679401"/>
                <a:gd name="connsiteX300" fmla="*/ 556636 w 671259"/>
                <a:gd name="connsiteY300" fmla="*/ 335313 h 679401"/>
                <a:gd name="connsiteX301" fmla="*/ 556408 w 671259"/>
                <a:gd name="connsiteY301" fmla="*/ 335541 h 679401"/>
                <a:gd name="connsiteX302" fmla="*/ 556939 w 671259"/>
                <a:gd name="connsiteY302" fmla="*/ 335693 h 679401"/>
                <a:gd name="connsiteX303" fmla="*/ 556636 w 671259"/>
                <a:gd name="connsiteY303" fmla="*/ 335313 h 679401"/>
                <a:gd name="connsiteX304" fmla="*/ 410026 w 671259"/>
                <a:gd name="connsiteY304" fmla="*/ 332431 h 679401"/>
                <a:gd name="connsiteX305" fmla="*/ 409950 w 671259"/>
                <a:gd name="connsiteY305" fmla="*/ 332962 h 679401"/>
                <a:gd name="connsiteX306" fmla="*/ 410102 w 671259"/>
                <a:gd name="connsiteY306" fmla="*/ 332962 h 679401"/>
                <a:gd name="connsiteX307" fmla="*/ 410026 w 671259"/>
                <a:gd name="connsiteY307" fmla="*/ 332431 h 679401"/>
                <a:gd name="connsiteX308" fmla="*/ 423982 w 671259"/>
                <a:gd name="connsiteY308" fmla="*/ 328942 h 679401"/>
                <a:gd name="connsiteX309" fmla="*/ 423754 w 671259"/>
                <a:gd name="connsiteY309" fmla="*/ 329170 h 679401"/>
                <a:gd name="connsiteX310" fmla="*/ 425878 w 671259"/>
                <a:gd name="connsiteY310" fmla="*/ 331521 h 679401"/>
                <a:gd name="connsiteX311" fmla="*/ 427471 w 671259"/>
                <a:gd name="connsiteY311" fmla="*/ 329852 h 679401"/>
                <a:gd name="connsiteX312" fmla="*/ 423982 w 671259"/>
                <a:gd name="connsiteY312" fmla="*/ 328942 h 679401"/>
                <a:gd name="connsiteX313" fmla="*/ 440744 w 671259"/>
                <a:gd name="connsiteY313" fmla="*/ 328335 h 679401"/>
                <a:gd name="connsiteX314" fmla="*/ 440744 w 671259"/>
                <a:gd name="connsiteY314" fmla="*/ 328791 h 679401"/>
                <a:gd name="connsiteX315" fmla="*/ 441047 w 671259"/>
                <a:gd name="connsiteY315" fmla="*/ 328639 h 679401"/>
                <a:gd name="connsiteX316" fmla="*/ 440744 w 671259"/>
                <a:gd name="connsiteY316" fmla="*/ 328335 h 679401"/>
                <a:gd name="connsiteX317" fmla="*/ 212752 w 671259"/>
                <a:gd name="connsiteY317" fmla="*/ 324922 h 679401"/>
                <a:gd name="connsiteX318" fmla="*/ 212524 w 671259"/>
                <a:gd name="connsiteY318" fmla="*/ 324998 h 679401"/>
                <a:gd name="connsiteX319" fmla="*/ 212752 w 671259"/>
                <a:gd name="connsiteY319" fmla="*/ 325074 h 679401"/>
                <a:gd name="connsiteX320" fmla="*/ 241194 w 671259"/>
                <a:gd name="connsiteY320" fmla="*/ 313318 h 679401"/>
                <a:gd name="connsiteX321" fmla="*/ 241270 w 671259"/>
                <a:gd name="connsiteY321" fmla="*/ 313470 h 679401"/>
                <a:gd name="connsiteX322" fmla="*/ 241346 w 671259"/>
                <a:gd name="connsiteY322" fmla="*/ 313318 h 679401"/>
                <a:gd name="connsiteX323" fmla="*/ 480032 w 671259"/>
                <a:gd name="connsiteY323" fmla="*/ 310588 h 679401"/>
                <a:gd name="connsiteX324" fmla="*/ 480487 w 671259"/>
                <a:gd name="connsiteY324" fmla="*/ 311119 h 679401"/>
                <a:gd name="connsiteX325" fmla="*/ 480866 w 671259"/>
                <a:gd name="connsiteY325" fmla="*/ 310663 h 679401"/>
                <a:gd name="connsiteX326" fmla="*/ 480032 w 671259"/>
                <a:gd name="connsiteY326" fmla="*/ 310588 h 679401"/>
                <a:gd name="connsiteX327" fmla="*/ 310820 w 671259"/>
                <a:gd name="connsiteY327" fmla="*/ 304672 h 679401"/>
                <a:gd name="connsiteX328" fmla="*/ 310669 w 671259"/>
                <a:gd name="connsiteY328" fmla="*/ 304747 h 679401"/>
                <a:gd name="connsiteX329" fmla="*/ 310820 w 671259"/>
                <a:gd name="connsiteY329" fmla="*/ 304747 h 679401"/>
                <a:gd name="connsiteX330" fmla="*/ 90868 w 671259"/>
                <a:gd name="connsiteY330" fmla="*/ 304672 h 679401"/>
                <a:gd name="connsiteX331" fmla="*/ 89275 w 671259"/>
                <a:gd name="connsiteY331" fmla="*/ 305354 h 679401"/>
                <a:gd name="connsiteX332" fmla="*/ 91247 w 671259"/>
                <a:gd name="connsiteY332" fmla="*/ 306947 h 679401"/>
                <a:gd name="connsiteX333" fmla="*/ 90868 w 671259"/>
                <a:gd name="connsiteY333" fmla="*/ 304672 h 679401"/>
                <a:gd name="connsiteX334" fmla="*/ 621636 w 671259"/>
                <a:gd name="connsiteY334" fmla="*/ 300045 h 679401"/>
                <a:gd name="connsiteX335" fmla="*/ 621332 w 671259"/>
                <a:gd name="connsiteY335" fmla="*/ 300348 h 679401"/>
                <a:gd name="connsiteX336" fmla="*/ 621484 w 671259"/>
                <a:gd name="connsiteY336" fmla="*/ 300500 h 679401"/>
                <a:gd name="connsiteX337" fmla="*/ 621636 w 671259"/>
                <a:gd name="connsiteY337" fmla="*/ 300045 h 679401"/>
                <a:gd name="connsiteX338" fmla="*/ 365884 w 671259"/>
                <a:gd name="connsiteY338" fmla="*/ 299742 h 679401"/>
                <a:gd name="connsiteX339" fmla="*/ 365657 w 671259"/>
                <a:gd name="connsiteY339" fmla="*/ 300045 h 679401"/>
                <a:gd name="connsiteX340" fmla="*/ 366036 w 671259"/>
                <a:gd name="connsiteY340" fmla="*/ 300121 h 679401"/>
                <a:gd name="connsiteX341" fmla="*/ 366036 w 671259"/>
                <a:gd name="connsiteY341" fmla="*/ 300045 h 679401"/>
                <a:gd name="connsiteX342" fmla="*/ 365884 w 671259"/>
                <a:gd name="connsiteY342" fmla="*/ 299742 h 679401"/>
                <a:gd name="connsiteX343" fmla="*/ 120069 w 671259"/>
                <a:gd name="connsiteY343" fmla="*/ 285938 h 679401"/>
                <a:gd name="connsiteX344" fmla="*/ 118552 w 671259"/>
                <a:gd name="connsiteY344" fmla="*/ 299590 h 679401"/>
                <a:gd name="connsiteX345" fmla="*/ 118097 w 671259"/>
                <a:gd name="connsiteY345" fmla="*/ 305582 h 679401"/>
                <a:gd name="connsiteX346" fmla="*/ 118172 w 671259"/>
                <a:gd name="connsiteY346" fmla="*/ 305733 h 679401"/>
                <a:gd name="connsiteX347" fmla="*/ 124012 w 671259"/>
                <a:gd name="connsiteY347" fmla="*/ 295874 h 679401"/>
                <a:gd name="connsiteX348" fmla="*/ 120069 w 671259"/>
                <a:gd name="connsiteY348" fmla="*/ 285938 h 679401"/>
                <a:gd name="connsiteX349" fmla="*/ 466000 w 671259"/>
                <a:gd name="connsiteY349" fmla="*/ 281463 h 679401"/>
                <a:gd name="connsiteX350" fmla="*/ 465697 w 671259"/>
                <a:gd name="connsiteY350" fmla="*/ 281615 h 679401"/>
                <a:gd name="connsiteX351" fmla="*/ 465697 w 671259"/>
                <a:gd name="connsiteY351" fmla="*/ 281690 h 679401"/>
                <a:gd name="connsiteX352" fmla="*/ 466000 w 671259"/>
                <a:gd name="connsiteY352" fmla="*/ 281463 h 679401"/>
                <a:gd name="connsiteX353" fmla="*/ 94053 w 671259"/>
                <a:gd name="connsiteY353" fmla="*/ 280477 h 679401"/>
                <a:gd name="connsiteX354" fmla="*/ 93523 w 671259"/>
                <a:gd name="connsiteY354" fmla="*/ 282676 h 679401"/>
                <a:gd name="connsiteX355" fmla="*/ 94736 w 671259"/>
                <a:gd name="connsiteY355" fmla="*/ 310512 h 679401"/>
                <a:gd name="connsiteX356" fmla="*/ 92309 w 671259"/>
                <a:gd name="connsiteY356" fmla="*/ 317565 h 679401"/>
                <a:gd name="connsiteX357" fmla="*/ 91551 w 671259"/>
                <a:gd name="connsiteY357" fmla="*/ 317110 h 679401"/>
                <a:gd name="connsiteX358" fmla="*/ 91475 w 671259"/>
                <a:gd name="connsiteY358" fmla="*/ 317414 h 679401"/>
                <a:gd name="connsiteX359" fmla="*/ 92992 w 671259"/>
                <a:gd name="connsiteY359" fmla="*/ 319537 h 679401"/>
                <a:gd name="connsiteX360" fmla="*/ 93750 w 671259"/>
                <a:gd name="connsiteY360" fmla="*/ 322192 h 679401"/>
                <a:gd name="connsiteX361" fmla="*/ 93978 w 671259"/>
                <a:gd name="connsiteY361" fmla="*/ 325378 h 679401"/>
                <a:gd name="connsiteX362" fmla="*/ 95343 w 671259"/>
                <a:gd name="connsiteY362" fmla="*/ 328942 h 679401"/>
                <a:gd name="connsiteX363" fmla="*/ 103155 w 671259"/>
                <a:gd name="connsiteY363" fmla="*/ 322571 h 679401"/>
                <a:gd name="connsiteX364" fmla="*/ 101259 w 671259"/>
                <a:gd name="connsiteY364" fmla="*/ 305203 h 679401"/>
                <a:gd name="connsiteX365" fmla="*/ 99818 w 671259"/>
                <a:gd name="connsiteY365" fmla="*/ 287834 h 679401"/>
                <a:gd name="connsiteX366" fmla="*/ 99590 w 671259"/>
                <a:gd name="connsiteY366" fmla="*/ 286545 h 679401"/>
                <a:gd name="connsiteX367" fmla="*/ 97922 w 671259"/>
                <a:gd name="connsiteY367" fmla="*/ 283131 h 679401"/>
                <a:gd name="connsiteX368" fmla="*/ 94053 w 671259"/>
                <a:gd name="connsiteY368" fmla="*/ 280477 h 679401"/>
                <a:gd name="connsiteX369" fmla="*/ 36184 w 671259"/>
                <a:gd name="connsiteY369" fmla="*/ 268949 h 679401"/>
                <a:gd name="connsiteX370" fmla="*/ 39142 w 671259"/>
                <a:gd name="connsiteY370" fmla="*/ 270845 h 679401"/>
                <a:gd name="connsiteX371" fmla="*/ 36487 w 671259"/>
                <a:gd name="connsiteY371" fmla="*/ 271907 h 679401"/>
                <a:gd name="connsiteX372" fmla="*/ 36184 w 671259"/>
                <a:gd name="connsiteY372" fmla="*/ 268949 h 679401"/>
                <a:gd name="connsiteX373" fmla="*/ 572184 w 671259"/>
                <a:gd name="connsiteY373" fmla="*/ 268797 h 679401"/>
                <a:gd name="connsiteX374" fmla="*/ 572108 w 671259"/>
                <a:gd name="connsiteY374" fmla="*/ 269403 h 679401"/>
                <a:gd name="connsiteX375" fmla="*/ 572791 w 671259"/>
                <a:gd name="connsiteY375" fmla="*/ 269252 h 679401"/>
                <a:gd name="connsiteX376" fmla="*/ 572184 w 671259"/>
                <a:gd name="connsiteY376" fmla="*/ 268797 h 679401"/>
                <a:gd name="connsiteX377" fmla="*/ 503165 w 671259"/>
                <a:gd name="connsiteY377" fmla="*/ 263260 h 679401"/>
                <a:gd name="connsiteX378" fmla="*/ 502482 w 671259"/>
                <a:gd name="connsiteY378" fmla="*/ 263487 h 679401"/>
                <a:gd name="connsiteX379" fmla="*/ 502710 w 671259"/>
                <a:gd name="connsiteY379" fmla="*/ 263791 h 679401"/>
                <a:gd name="connsiteX380" fmla="*/ 503165 w 671259"/>
                <a:gd name="connsiteY380" fmla="*/ 263260 h 679401"/>
                <a:gd name="connsiteX381" fmla="*/ 378778 w 671259"/>
                <a:gd name="connsiteY381" fmla="*/ 258861 h 679401"/>
                <a:gd name="connsiteX382" fmla="*/ 378778 w 671259"/>
                <a:gd name="connsiteY382" fmla="*/ 259164 h 679401"/>
                <a:gd name="connsiteX383" fmla="*/ 379081 w 671259"/>
                <a:gd name="connsiteY383" fmla="*/ 259088 h 679401"/>
                <a:gd name="connsiteX384" fmla="*/ 378778 w 671259"/>
                <a:gd name="connsiteY384" fmla="*/ 258861 h 679401"/>
                <a:gd name="connsiteX385" fmla="*/ 557394 w 671259"/>
                <a:gd name="connsiteY385" fmla="*/ 238686 h 679401"/>
                <a:gd name="connsiteX386" fmla="*/ 557015 w 671259"/>
                <a:gd name="connsiteY386" fmla="*/ 238989 h 679401"/>
                <a:gd name="connsiteX387" fmla="*/ 557243 w 671259"/>
                <a:gd name="connsiteY387" fmla="*/ 239217 h 679401"/>
                <a:gd name="connsiteX388" fmla="*/ 557394 w 671259"/>
                <a:gd name="connsiteY388" fmla="*/ 238686 h 679401"/>
                <a:gd name="connsiteX389" fmla="*/ 560049 w 671259"/>
                <a:gd name="connsiteY389" fmla="*/ 235576 h 679401"/>
                <a:gd name="connsiteX390" fmla="*/ 559594 w 671259"/>
                <a:gd name="connsiteY390" fmla="*/ 235652 h 679401"/>
                <a:gd name="connsiteX391" fmla="*/ 559897 w 671259"/>
                <a:gd name="connsiteY391" fmla="*/ 236259 h 679401"/>
                <a:gd name="connsiteX392" fmla="*/ 560049 w 671259"/>
                <a:gd name="connsiteY392" fmla="*/ 235576 h 679401"/>
                <a:gd name="connsiteX393" fmla="*/ 341234 w 671259"/>
                <a:gd name="connsiteY393" fmla="*/ 234059 h 679401"/>
                <a:gd name="connsiteX394" fmla="*/ 341234 w 671259"/>
                <a:gd name="connsiteY394" fmla="*/ 234135 h 679401"/>
                <a:gd name="connsiteX395" fmla="*/ 341310 w 671259"/>
                <a:gd name="connsiteY395" fmla="*/ 234059 h 679401"/>
                <a:gd name="connsiteX396" fmla="*/ 632103 w 671259"/>
                <a:gd name="connsiteY396" fmla="*/ 227764 h 679401"/>
                <a:gd name="connsiteX397" fmla="*/ 634454 w 671259"/>
                <a:gd name="connsiteY397" fmla="*/ 230495 h 679401"/>
                <a:gd name="connsiteX398" fmla="*/ 631799 w 671259"/>
                <a:gd name="connsiteY398" fmla="*/ 231405 h 679401"/>
                <a:gd name="connsiteX399" fmla="*/ 632103 w 671259"/>
                <a:gd name="connsiteY399" fmla="*/ 227764 h 679401"/>
                <a:gd name="connsiteX400" fmla="*/ 115594 w 671259"/>
                <a:gd name="connsiteY400" fmla="*/ 227764 h 679401"/>
                <a:gd name="connsiteX401" fmla="*/ 110815 w 671259"/>
                <a:gd name="connsiteY401" fmla="*/ 228219 h 679401"/>
                <a:gd name="connsiteX402" fmla="*/ 109071 w 671259"/>
                <a:gd name="connsiteY402" fmla="*/ 235273 h 679401"/>
                <a:gd name="connsiteX403" fmla="*/ 105127 w 671259"/>
                <a:gd name="connsiteY403" fmla="*/ 254614 h 679401"/>
                <a:gd name="connsiteX404" fmla="*/ 105127 w 671259"/>
                <a:gd name="connsiteY404" fmla="*/ 254841 h 679401"/>
                <a:gd name="connsiteX405" fmla="*/ 107402 w 671259"/>
                <a:gd name="connsiteY405" fmla="*/ 260605 h 679401"/>
                <a:gd name="connsiteX406" fmla="*/ 113242 w 671259"/>
                <a:gd name="connsiteY406" fmla="*/ 252338 h 679401"/>
                <a:gd name="connsiteX407" fmla="*/ 113091 w 671259"/>
                <a:gd name="connsiteY407" fmla="*/ 252035 h 679401"/>
                <a:gd name="connsiteX408" fmla="*/ 115594 w 671259"/>
                <a:gd name="connsiteY408" fmla="*/ 248091 h 679401"/>
                <a:gd name="connsiteX409" fmla="*/ 115366 w 671259"/>
                <a:gd name="connsiteY409" fmla="*/ 247712 h 679401"/>
                <a:gd name="connsiteX410" fmla="*/ 115669 w 671259"/>
                <a:gd name="connsiteY410" fmla="*/ 247408 h 679401"/>
                <a:gd name="connsiteX411" fmla="*/ 115745 w 671259"/>
                <a:gd name="connsiteY411" fmla="*/ 247332 h 679401"/>
                <a:gd name="connsiteX412" fmla="*/ 114911 w 671259"/>
                <a:gd name="connsiteY412" fmla="*/ 246574 h 679401"/>
                <a:gd name="connsiteX413" fmla="*/ 115594 w 671259"/>
                <a:gd name="connsiteY413" fmla="*/ 228219 h 679401"/>
                <a:gd name="connsiteX414" fmla="*/ 285336 w 671259"/>
                <a:gd name="connsiteY414" fmla="*/ 226627 h 679401"/>
                <a:gd name="connsiteX415" fmla="*/ 285260 w 671259"/>
                <a:gd name="connsiteY415" fmla="*/ 226702 h 679401"/>
                <a:gd name="connsiteX416" fmla="*/ 285109 w 671259"/>
                <a:gd name="connsiteY416" fmla="*/ 226778 h 679401"/>
                <a:gd name="connsiteX417" fmla="*/ 285184 w 671259"/>
                <a:gd name="connsiteY417" fmla="*/ 226854 h 679401"/>
                <a:gd name="connsiteX418" fmla="*/ 285260 w 671259"/>
                <a:gd name="connsiteY418" fmla="*/ 226702 h 679401"/>
                <a:gd name="connsiteX419" fmla="*/ 285564 w 671259"/>
                <a:gd name="connsiteY419" fmla="*/ 226930 h 679401"/>
                <a:gd name="connsiteX420" fmla="*/ 285336 w 671259"/>
                <a:gd name="connsiteY420" fmla="*/ 226627 h 679401"/>
                <a:gd name="connsiteX421" fmla="*/ 320604 w 671259"/>
                <a:gd name="connsiteY421" fmla="*/ 220862 h 679401"/>
                <a:gd name="connsiteX422" fmla="*/ 320528 w 671259"/>
                <a:gd name="connsiteY422" fmla="*/ 221166 h 679401"/>
                <a:gd name="connsiteX423" fmla="*/ 321059 w 671259"/>
                <a:gd name="connsiteY423" fmla="*/ 221014 h 679401"/>
                <a:gd name="connsiteX424" fmla="*/ 320604 w 671259"/>
                <a:gd name="connsiteY424" fmla="*/ 220862 h 679401"/>
                <a:gd name="connsiteX425" fmla="*/ 630358 w 671259"/>
                <a:gd name="connsiteY425" fmla="*/ 218208 h 679401"/>
                <a:gd name="connsiteX426" fmla="*/ 630358 w 671259"/>
                <a:gd name="connsiteY426" fmla="*/ 221621 h 679401"/>
                <a:gd name="connsiteX427" fmla="*/ 628007 w 671259"/>
                <a:gd name="connsiteY427" fmla="*/ 220559 h 679401"/>
                <a:gd name="connsiteX428" fmla="*/ 630358 w 671259"/>
                <a:gd name="connsiteY428" fmla="*/ 218208 h 679401"/>
                <a:gd name="connsiteX429" fmla="*/ 285639 w 671259"/>
                <a:gd name="connsiteY429" fmla="*/ 211912 h 679401"/>
                <a:gd name="connsiteX430" fmla="*/ 286625 w 671259"/>
                <a:gd name="connsiteY430" fmla="*/ 213657 h 679401"/>
                <a:gd name="connsiteX431" fmla="*/ 287308 w 671259"/>
                <a:gd name="connsiteY431" fmla="*/ 213809 h 679401"/>
                <a:gd name="connsiteX432" fmla="*/ 285639 w 671259"/>
                <a:gd name="connsiteY432" fmla="*/ 211912 h 679401"/>
                <a:gd name="connsiteX433" fmla="*/ 587657 w 671259"/>
                <a:gd name="connsiteY433" fmla="*/ 208424 h 679401"/>
                <a:gd name="connsiteX434" fmla="*/ 587657 w 671259"/>
                <a:gd name="connsiteY434" fmla="*/ 208499 h 679401"/>
                <a:gd name="connsiteX435" fmla="*/ 587733 w 671259"/>
                <a:gd name="connsiteY435" fmla="*/ 208424 h 679401"/>
                <a:gd name="connsiteX436" fmla="*/ 587657 w 671259"/>
                <a:gd name="connsiteY436" fmla="*/ 208424 h 679401"/>
                <a:gd name="connsiteX437" fmla="*/ 132735 w 671259"/>
                <a:gd name="connsiteY437" fmla="*/ 205617 h 679401"/>
                <a:gd name="connsiteX438" fmla="*/ 132431 w 671259"/>
                <a:gd name="connsiteY438" fmla="*/ 205921 h 679401"/>
                <a:gd name="connsiteX439" fmla="*/ 132659 w 671259"/>
                <a:gd name="connsiteY439" fmla="*/ 205997 h 679401"/>
                <a:gd name="connsiteX440" fmla="*/ 132735 w 671259"/>
                <a:gd name="connsiteY440" fmla="*/ 205617 h 679401"/>
                <a:gd name="connsiteX441" fmla="*/ 198645 w 671259"/>
                <a:gd name="connsiteY441" fmla="*/ 194771 h 679401"/>
                <a:gd name="connsiteX442" fmla="*/ 197734 w 671259"/>
                <a:gd name="connsiteY442" fmla="*/ 195454 h 679401"/>
                <a:gd name="connsiteX443" fmla="*/ 198720 w 671259"/>
                <a:gd name="connsiteY443" fmla="*/ 195302 h 679401"/>
                <a:gd name="connsiteX444" fmla="*/ 198645 w 671259"/>
                <a:gd name="connsiteY444" fmla="*/ 194771 h 679401"/>
                <a:gd name="connsiteX445" fmla="*/ 310896 w 671259"/>
                <a:gd name="connsiteY445" fmla="*/ 182864 h 679401"/>
                <a:gd name="connsiteX446" fmla="*/ 309683 w 671259"/>
                <a:gd name="connsiteY446" fmla="*/ 183091 h 679401"/>
                <a:gd name="connsiteX447" fmla="*/ 309683 w 671259"/>
                <a:gd name="connsiteY447" fmla="*/ 184532 h 679401"/>
                <a:gd name="connsiteX448" fmla="*/ 310896 w 671259"/>
                <a:gd name="connsiteY448" fmla="*/ 182864 h 679401"/>
                <a:gd name="connsiteX449" fmla="*/ 171492 w 671259"/>
                <a:gd name="connsiteY449" fmla="*/ 182409 h 679401"/>
                <a:gd name="connsiteX450" fmla="*/ 171719 w 671259"/>
                <a:gd name="connsiteY450" fmla="*/ 182560 h 679401"/>
                <a:gd name="connsiteX451" fmla="*/ 171947 w 671259"/>
                <a:gd name="connsiteY451" fmla="*/ 182409 h 679401"/>
                <a:gd name="connsiteX452" fmla="*/ 316660 w 671259"/>
                <a:gd name="connsiteY452" fmla="*/ 181726 h 679401"/>
                <a:gd name="connsiteX453" fmla="*/ 315371 w 671259"/>
                <a:gd name="connsiteY453" fmla="*/ 182333 h 679401"/>
                <a:gd name="connsiteX454" fmla="*/ 315219 w 671259"/>
                <a:gd name="connsiteY454" fmla="*/ 182712 h 679401"/>
                <a:gd name="connsiteX455" fmla="*/ 316660 w 671259"/>
                <a:gd name="connsiteY455" fmla="*/ 181726 h 679401"/>
                <a:gd name="connsiteX456" fmla="*/ 374834 w 671259"/>
                <a:gd name="connsiteY456" fmla="*/ 177934 h 679401"/>
                <a:gd name="connsiteX457" fmla="*/ 374531 w 671259"/>
                <a:gd name="connsiteY457" fmla="*/ 178009 h 679401"/>
                <a:gd name="connsiteX458" fmla="*/ 375061 w 671259"/>
                <a:gd name="connsiteY458" fmla="*/ 178389 h 679401"/>
                <a:gd name="connsiteX459" fmla="*/ 525236 w 671259"/>
                <a:gd name="connsiteY459" fmla="*/ 175810 h 679401"/>
                <a:gd name="connsiteX460" fmla="*/ 525236 w 671259"/>
                <a:gd name="connsiteY460" fmla="*/ 175886 h 679401"/>
                <a:gd name="connsiteX461" fmla="*/ 525387 w 671259"/>
                <a:gd name="connsiteY461" fmla="*/ 175886 h 679401"/>
                <a:gd name="connsiteX462" fmla="*/ 525236 w 671259"/>
                <a:gd name="connsiteY462" fmla="*/ 175810 h 679401"/>
                <a:gd name="connsiteX463" fmla="*/ 450983 w 671259"/>
                <a:gd name="connsiteY463" fmla="*/ 170577 h 679401"/>
                <a:gd name="connsiteX464" fmla="*/ 451893 w 671259"/>
                <a:gd name="connsiteY464" fmla="*/ 171032 h 679401"/>
                <a:gd name="connsiteX465" fmla="*/ 451741 w 671259"/>
                <a:gd name="connsiteY465" fmla="*/ 170577 h 679401"/>
                <a:gd name="connsiteX466" fmla="*/ 450983 w 671259"/>
                <a:gd name="connsiteY466" fmla="*/ 170577 h 679401"/>
                <a:gd name="connsiteX467" fmla="*/ 530393 w 671259"/>
                <a:gd name="connsiteY467" fmla="*/ 169439 h 679401"/>
                <a:gd name="connsiteX468" fmla="*/ 531000 w 671259"/>
                <a:gd name="connsiteY468" fmla="*/ 172397 h 679401"/>
                <a:gd name="connsiteX469" fmla="*/ 531986 w 671259"/>
                <a:gd name="connsiteY469" fmla="*/ 171714 h 679401"/>
                <a:gd name="connsiteX470" fmla="*/ 530393 w 671259"/>
                <a:gd name="connsiteY470" fmla="*/ 169439 h 679401"/>
                <a:gd name="connsiteX471" fmla="*/ 483900 w 671259"/>
                <a:gd name="connsiteY471" fmla="*/ 165647 h 679401"/>
                <a:gd name="connsiteX472" fmla="*/ 483824 w 671259"/>
                <a:gd name="connsiteY472" fmla="*/ 165722 h 679401"/>
                <a:gd name="connsiteX473" fmla="*/ 483976 w 671259"/>
                <a:gd name="connsiteY473" fmla="*/ 165798 h 679401"/>
                <a:gd name="connsiteX474" fmla="*/ 483900 w 671259"/>
                <a:gd name="connsiteY474" fmla="*/ 165647 h 679401"/>
                <a:gd name="connsiteX475" fmla="*/ 512873 w 671259"/>
                <a:gd name="connsiteY475" fmla="*/ 147140 h 679401"/>
                <a:gd name="connsiteX476" fmla="*/ 512342 w 671259"/>
                <a:gd name="connsiteY476" fmla="*/ 147368 h 679401"/>
                <a:gd name="connsiteX477" fmla="*/ 513404 w 671259"/>
                <a:gd name="connsiteY477" fmla="*/ 148126 h 679401"/>
                <a:gd name="connsiteX478" fmla="*/ 512873 w 671259"/>
                <a:gd name="connsiteY478" fmla="*/ 147140 h 679401"/>
                <a:gd name="connsiteX479" fmla="*/ 190226 w 671259"/>
                <a:gd name="connsiteY479" fmla="*/ 143727 h 679401"/>
                <a:gd name="connsiteX480" fmla="*/ 190150 w 671259"/>
                <a:gd name="connsiteY480" fmla="*/ 143803 h 679401"/>
                <a:gd name="connsiteX481" fmla="*/ 190226 w 671259"/>
                <a:gd name="connsiteY481" fmla="*/ 143803 h 679401"/>
                <a:gd name="connsiteX482" fmla="*/ 516817 w 671259"/>
                <a:gd name="connsiteY482" fmla="*/ 137356 h 679401"/>
                <a:gd name="connsiteX483" fmla="*/ 518106 w 671259"/>
                <a:gd name="connsiteY483" fmla="*/ 137735 h 679401"/>
                <a:gd name="connsiteX484" fmla="*/ 518258 w 671259"/>
                <a:gd name="connsiteY484" fmla="*/ 137508 h 679401"/>
                <a:gd name="connsiteX485" fmla="*/ 516817 w 671259"/>
                <a:gd name="connsiteY485" fmla="*/ 137356 h 679401"/>
                <a:gd name="connsiteX486" fmla="*/ 190529 w 671259"/>
                <a:gd name="connsiteY486" fmla="*/ 136674 h 679401"/>
                <a:gd name="connsiteX487" fmla="*/ 189088 w 671259"/>
                <a:gd name="connsiteY487" fmla="*/ 137660 h 679401"/>
                <a:gd name="connsiteX488" fmla="*/ 190529 w 671259"/>
                <a:gd name="connsiteY488" fmla="*/ 136901 h 679401"/>
                <a:gd name="connsiteX489" fmla="*/ 243773 w 671259"/>
                <a:gd name="connsiteY489" fmla="*/ 134702 h 679401"/>
                <a:gd name="connsiteX490" fmla="*/ 243242 w 671259"/>
                <a:gd name="connsiteY490" fmla="*/ 134853 h 679401"/>
                <a:gd name="connsiteX491" fmla="*/ 243773 w 671259"/>
                <a:gd name="connsiteY491" fmla="*/ 135308 h 679401"/>
                <a:gd name="connsiteX492" fmla="*/ 245669 w 671259"/>
                <a:gd name="connsiteY492" fmla="*/ 133564 h 679401"/>
                <a:gd name="connsiteX493" fmla="*/ 244986 w 671259"/>
                <a:gd name="connsiteY493" fmla="*/ 133791 h 679401"/>
                <a:gd name="connsiteX494" fmla="*/ 244986 w 671259"/>
                <a:gd name="connsiteY494" fmla="*/ 134019 h 679401"/>
                <a:gd name="connsiteX495" fmla="*/ 245669 w 671259"/>
                <a:gd name="connsiteY495" fmla="*/ 133564 h 679401"/>
                <a:gd name="connsiteX496" fmla="*/ 376503 w 671259"/>
                <a:gd name="connsiteY496" fmla="*/ 131668 h 679401"/>
                <a:gd name="connsiteX497" fmla="*/ 376351 w 671259"/>
                <a:gd name="connsiteY497" fmla="*/ 131744 h 679401"/>
                <a:gd name="connsiteX498" fmla="*/ 376275 w 671259"/>
                <a:gd name="connsiteY498" fmla="*/ 131895 h 679401"/>
                <a:gd name="connsiteX499" fmla="*/ 376578 w 671259"/>
                <a:gd name="connsiteY499" fmla="*/ 131744 h 679401"/>
                <a:gd name="connsiteX500" fmla="*/ 397512 w 671259"/>
                <a:gd name="connsiteY500" fmla="*/ 129848 h 679401"/>
                <a:gd name="connsiteX501" fmla="*/ 397360 w 671259"/>
                <a:gd name="connsiteY501" fmla="*/ 130075 h 679401"/>
                <a:gd name="connsiteX502" fmla="*/ 397436 w 671259"/>
                <a:gd name="connsiteY502" fmla="*/ 130075 h 679401"/>
                <a:gd name="connsiteX503" fmla="*/ 397512 w 671259"/>
                <a:gd name="connsiteY503" fmla="*/ 129848 h 679401"/>
                <a:gd name="connsiteX504" fmla="*/ 295954 w 671259"/>
                <a:gd name="connsiteY504" fmla="*/ 126662 h 679401"/>
                <a:gd name="connsiteX505" fmla="*/ 294968 w 671259"/>
                <a:gd name="connsiteY505" fmla="*/ 126738 h 679401"/>
                <a:gd name="connsiteX506" fmla="*/ 295120 w 671259"/>
                <a:gd name="connsiteY506" fmla="*/ 127041 h 679401"/>
                <a:gd name="connsiteX507" fmla="*/ 295954 w 671259"/>
                <a:gd name="connsiteY507" fmla="*/ 126662 h 679401"/>
                <a:gd name="connsiteX508" fmla="*/ 479122 w 671259"/>
                <a:gd name="connsiteY508" fmla="*/ 114527 h 679401"/>
                <a:gd name="connsiteX509" fmla="*/ 479046 w 671259"/>
                <a:gd name="connsiteY509" fmla="*/ 114603 h 679401"/>
                <a:gd name="connsiteX510" fmla="*/ 479197 w 671259"/>
                <a:gd name="connsiteY510" fmla="*/ 114527 h 679401"/>
                <a:gd name="connsiteX511" fmla="*/ 352535 w 671259"/>
                <a:gd name="connsiteY511" fmla="*/ 104136 h 679401"/>
                <a:gd name="connsiteX512" fmla="*/ 352915 w 671259"/>
                <a:gd name="connsiteY512" fmla="*/ 107018 h 679401"/>
                <a:gd name="connsiteX513" fmla="*/ 352611 w 671259"/>
                <a:gd name="connsiteY513" fmla="*/ 104136 h 679401"/>
                <a:gd name="connsiteX514" fmla="*/ 188481 w 671259"/>
                <a:gd name="connsiteY514" fmla="*/ 92076 h 679401"/>
                <a:gd name="connsiteX515" fmla="*/ 188405 w 671259"/>
                <a:gd name="connsiteY515" fmla="*/ 92531 h 679401"/>
                <a:gd name="connsiteX516" fmla="*/ 188633 w 671259"/>
                <a:gd name="connsiteY516" fmla="*/ 92456 h 679401"/>
                <a:gd name="connsiteX517" fmla="*/ 188481 w 671259"/>
                <a:gd name="connsiteY517" fmla="*/ 92076 h 679401"/>
                <a:gd name="connsiteX518" fmla="*/ 392278 w 671259"/>
                <a:gd name="connsiteY518" fmla="*/ 72963 h 679401"/>
                <a:gd name="connsiteX519" fmla="*/ 392733 w 671259"/>
                <a:gd name="connsiteY519" fmla="*/ 73494 h 679401"/>
                <a:gd name="connsiteX520" fmla="*/ 393719 w 671259"/>
                <a:gd name="connsiteY520" fmla="*/ 74253 h 679401"/>
                <a:gd name="connsiteX521" fmla="*/ 392278 w 671259"/>
                <a:gd name="connsiteY521" fmla="*/ 72963 h 679401"/>
                <a:gd name="connsiteX522" fmla="*/ 239070 w 671259"/>
                <a:gd name="connsiteY522" fmla="*/ 64696 h 679401"/>
                <a:gd name="connsiteX523" fmla="*/ 238464 w 671259"/>
                <a:gd name="connsiteY523" fmla="*/ 65075 h 679401"/>
                <a:gd name="connsiteX524" fmla="*/ 239070 w 671259"/>
                <a:gd name="connsiteY524" fmla="*/ 65000 h 679401"/>
                <a:gd name="connsiteX525" fmla="*/ 443095 w 671259"/>
                <a:gd name="connsiteY525" fmla="*/ 43232 h 679401"/>
                <a:gd name="connsiteX526" fmla="*/ 448177 w 671259"/>
                <a:gd name="connsiteY526" fmla="*/ 49831 h 679401"/>
                <a:gd name="connsiteX527" fmla="*/ 444537 w 671259"/>
                <a:gd name="connsiteY527" fmla="*/ 55822 h 679401"/>
                <a:gd name="connsiteX528" fmla="*/ 443475 w 671259"/>
                <a:gd name="connsiteY528" fmla="*/ 56202 h 679401"/>
                <a:gd name="connsiteX529" fmla="*/ 442185 w 671259"/>
                <a:gd name="connsiteY529" fmla="*/ 55216 h 679401"/>
                <a:gd name="connsiteX530" fmla="*/ 438848 w 671259"/>
                <a:gd name="connsiteY530" fmla="*/ 44521 h 679401"/>
                <a:gd name="connsiteX531" fmla="*/ 443095 w 671259"/>
                <a:gd name="connsiteY531" fmla="*/ 43232 h 679401"/>
                <a:gd name="connsiteX532" fmla="*/ 322045 w 671259"/>
                <a:gd name="connsiteY532" fmla="*/ 42625 h 679401"/>
                <a:gd name="connsiteX533" fmla="*/ 322045 w 671259"/>
                <a:gd name="connsiteY533" fmla="*/ 42777 h 679401"/>
                <a:gd name="connsiteX534" fmla="*/ 322425 w 671259"/>
                <a:gd name="connsiteY534" fmla="*/ 42625 h 679401"/>
                <a:gd name="connsiteX535" fmla="*/ 366491 w 671259"/>
                <a:gd name="connsiteY535" fmla="*/ 39515 h 679401"/>
                <a:gd name="connsiteX536" fmla="*/ 375517 w 671259"/>
                <a:gd name="connsiteY536" fmla="*/ 41336 h 679401"/>
                <a:gd name="connsiteX537" fmla="*/ 389927 w 671259"/>
                <a:gd name="connsiteY537" fmla="*/ 44142 h 679401"/>
                <a:gd name="connsiteX538" fmla="*/ 412226 w 671259"/>
                <a:gd name="connsiteY538" fmla="*/ 54381 h 679401"/>
                <a:gd name="connsiteX539" fmla="*/ 417914 w 671259"/>
                <a:gd name="connsiteY539" fmla="*/ 55140 h 679401"/>
                <a:gd name="connsiteX540" fmla="*/ 428078 w 671259"/>
                <a:gd name="connsiteY540" fmla="*/ 58401 h 679401"/>
                <a:gd name="connsiteX541" fmla="*/ 433159 w 671259"/>
                <a:gd name="connsiteY541" fmla="*/ 61966 h 679401"/>
                <a:gd name="connsiteX542" fmla="*/ 441123 w 671259"/>
                <a:gd name="connsiteY542" fmla="*/ 66061 h 679401"/>
                <a:gd name="connsiteX543" fmla="*/ 453562 w 671259"/>
                <a:gd name="connsiteY543" fmla="*/ 73039 h 679401"/>
                <a:gd name="connsiteX544" fmla="*/ 483293 w 671259"/>
                <a:gd name="connsiteY544" fmla="*/ 90635 h 679401"/>
                <a:gd name="connsiteX545" fmla="*/ 483976 w 671259"/>
                <a:gd name="connsiteY545" fmla="*/ 94959 h 679401"/>
                <a:gd name="connsiteX546" fmla="*/ 484355 w 671259"/>
                <a:gd name="connsiteY546" fmla="*/ 98523 h 679401"/>
                <a:gd name="connsiteX547" fmla="*/ 493608 w 671259"/>
                <a:gd name="connsiteY547" fmla="*/ 99964 h 679401"/>
                <a:gd name="connsiteX548" fmla="*/ 497780 w 671259"/>
                <a:gd name="connsiteY548" fmla="*/ 108232 h 679401"/>
                <a:gd name="connsiteX549" fmla="*/ 508398 w 671259"/>
                <a:gd name="connsiteY549" fmla="*/ 119684 h 679401"/>
                <a:gd name="connsiteX550" fmla="*/ 518561 w 671259"/>
                <a:gd name="connsiteY550" fmla="*/ 125752 h 679401"/>
                <a:gd name="connsiteX551" fmla="*/ 520837 w 671259"/>
                <a:gd name="connsiteY551" fmla="*/ 130454 h 679401"/>
                <a:gd name="connsiteX552" fmla="*/ 526298 w 671259"/>
                <a:gd name="connsiteY552" fmla="*/ 136522 h 679401"/>
                <a:gd name="connsiteX553" fmla="*/ 527359 w 671259"/>
                <a:gd name="connsiteY553" fmla="*/ 136901 h 679401"/>
                <a:gd name="connsiteX554" fmla="*/ 541391 w 671259"/>
                <a:gd name="connsiteY554" fmla="*/ 157152 h 679401"/>
                <a:gd name="connsiteX555" fmla="*/ 542377 w 671259"/>
                <a:gd name="connsiteY555" fmla="*/ 157379 h 679401"/>
                <a:gd name="connsiteX556" fmla="*/ 542529 w 671259"/>
                <a:gd name="connsiteY556" fmla="*/ 158441 h 679401"/>
                <a:gd name="connsiteX557" fmla="*/ 543515 w 671259"/>
                <a:gd name="connsiteY557" fmla="*/ 158593 h 679401"/>
                <a:gd name="connsiteX558" fmla="*/ 542680 w 671259"/>
                <a:gd name="connsiteY558" fmla="*/ 163220 h 679401"/>
                <a:gd name="connsiteX559" fmla="*/ 540177 w 671259"/>
                <a:gd name="connsiteY559" fmla="*/ 160944 h 679401"/>
                <a:gd name="connsiteX560" fmla="*/ 540253 w 671259"/>
                <a:gd name="connsiteY560" fmla="*/ 167391 h 679401"/>
                <a:gd name="connsiteX561" fmla="*/ 541846 w 671259"/>
                <a:gd name="connsiteY561" fmla="*/ 169742 h 679401"/>
                <a:gd name="connsiteX562" fmla="*/ 547610 w 671259"/>
                <a:gd name="connsiteY562" fmla="*/ 173004 h 679401"/>
                <a:gd name="connsiteX563" fmla="*/ 550796 w 671259"/>
                <a:gd name="connsiteY563" fmla="*/ 174748 h 679401"/>
                <a:gd name="connsiteX564" fmla="*/ 557091 w 671259"/>
                <a:gd name="connsiteY564" fmla="*/ 178692 h 679401"/>
                <a:gd name="connsiteX565" fmla="*/ 565889 w 671259"/>
                <a:gd name="connsiteY565" fmla="*/ 177782 h 679401"/>
                <a:gd name="connsiteX566" fmla="*/ 575597 w 671259"/>
                <a:gd name="connsiteY566" fmla="*/ 184608 h 679401"/>
                <a:gd name="connsiteX567" fmla="*/ 573246 w 671259"/>
                <a:gd name="connsiteY567" fmla="*/ 192875 h 679401"/>
                <a:gd name="connsiteX568" fmla="*/ 572108 w 671259"/>
                <a:gd name="connsiteY568" fmla="*/ 195454 h 679401"/>
                <a:gd name="connsiteX569" fmla="*/ 580376 w 671259"/>
                <a:gd name="connsiteY569" fmla="*/ 208272 h 679401"/>
                <a:gd name="connsiteX570" fmla="*/ 582575 w 671259"/>
                <a:gd name="connsiteY570" fmla="*/ 206982 h 679401"/>
                <a:gd name="connsiteX571" fmla="*/ 595014 w 671259"/>
                <a:gd name="connsiteY571" fmla="*/ 202204 h 679401"/>
                <a:gd name="connsiteX572" fmla="*/ 599337 w 671259"/>
                <a:gd name="connsiteY572" fmla="*/ 202659 h 679401"/>
                <a:gd name="connsiteX573" fmla="*/ 603964 w 671259"/>
                <a:gd name="connsiteY573" fmla="*/ 206907 h 679401"/>
                <a:gd name="connsiteX574" fmla="*/ 606315 w 671259"/>
                <a:gd name="connsiteY574" fmla="*/ 208196 h 679401"/>
                <a:gd name="connsiteX575" fmla="*/ 610865 w 671259"/>
                <a:gd name="connsiteY575" fmla="*/ 218359 h 679401"/>
                <a:gd name="connsiteX576" fmla="*/ 620801 w 671259"/>
                <a:gd name="connsiteY576" fmla="*/ 231481 h 679401"/>
                <a:gd name="connsiteX577" fmla="*/ 624669 w 671259"/>
                <a:gd name="connsiteY577" fmla="*/ 240961 h 679401"/>
                <a:gd name="connsiteX578" fmla="*/ 637639 w 671259"/>
                <a:gd name="connsiteY578" fmla="*/ 266901 h 679401"/>
                <a:gd name="connsiteX579" fmla="*/ 637791 w 671259"/>
                <a:gd name="connsiteY579" fmla="*/ 267962 h 679401"/>
                <a:gd name="connsiteX580" fmla="*/ 642569 w 671259"/>
                <a:gd name="connsiteY580" fmla="*/ 268645 h 679401"/>
                <a:gd name="connsiteX581" fmla="*/ 642645 w 671259"/>
                <a:gd name="connsiteY581" fmla="*/ 264170 h 679401"/>
                <a:gd name="connsiteX582" fmla="*/ 642796 w 671259"/>
                <a:gd name="connsiteY582" fmla="*/ 259619 h 679401"/>
                <a:gd name="connsiteX583" fmla="*/ 639080 w 671259"/>
                <a:gd name="connsiteY583" fmla="*/ 250973 h 679401"/>
                <a:gd name="connsiteX584" fmla="*/ 635288 w 671259"/>
                <a:gd name="connsiteY584" fmla="*/ 239975 h 679401"/>
                <a:gd name="connsiteX585" fmla="*/ 635136 w 671259"/>
                <a:gd name="connsiteY585" fmla="*/ 238914 h 679401"/>
                <a:gd name="connsiteX586" fmla="*/ 634150 w 671259"/>
                <a:gd name="connsiteY586" fmla="*/ 238610 h 679401"/>
                <a:gd name="connsiteX587" fmla="*/ 633998 w 671259"/>
                <a:gd name="connsiteY587" fmla="*/ 234666 h 679401"/>
                <a:gd name="connsiteX588" fmla="*/ 636577 w 671259"/>
                <a:gd name="connsiteY588" fmla="*/ 236183 h 679401"/>
                <a:gd name="connsiteX589" fmla="*/ 643782 w 671259"/>
                <a:gd name="connsiteY589" fmla="*/ 250442 h 679401"/>
                <a:gd name="connsiteX590" fmla="*/ 644768 w 671259"/>
                <a:gd name="connsiteY590" fmla="*/ 254917 h 679401"/>
                <a:gd name="connsiteX591" fmla="*/ 644996 w 671259"/>
                <a:gd name="connsiteY591" fmla="*/ 260226 h 679401"/>
                <a:gd name="connsiteX592" fmla="*/ 645072 w 671259"/>
                <a:gd name="connsiteY592" fmla="*/ 260302 h 679401"/>
                <a:gd name="connsiteX593" fmla="*/ 646058 w 671259"/>
                <a:gd name="connsiteY593" fmla="*/ 262046 h 679401"/>
                <a:gd name="connsiteX594" fmla="*/ 654022 w 671259"/>
                <a:gd name="connsiteY594" fmla="*/ 270010 h 679401"/>
                <a:gd name="connsiteX595" fmla="*/ 658041 w 671259"/>
                <a:gd name="connsiteY595" fmla="*/ 276002 h 679401"/>
                <a:gd name="connsiteX596" fmla="*/ 663123 w 671259"/>
                <a:gd name="connsiteY596" fmla="*/ 279946 h 679401"/>
                <a:gd name="connsiteX597" fmla="*/ 666991 w 671259"/>
                <a:gd name="connsiteY597" fmla="*/ 285028 h 679401"/>
                <a:gd name="connsiteX598" fmla="*/ 665854 w 671259"/>
                <a:gd name="connsiteY598" fmla="*/ 290716 h 679401"/>
                <a:gd name="connsiteX599" fmla="*/ 669570 w 671259"/>
                <a:gd name="connsiteY599" fmla="*/ 308312 h 679401"/>
                <a:gd name="connsiteX600" fmla="*/ 669418 w 671259"/>
                <a:gd name="connsiteY600" fmla="*/ 316883 h 679401"/>
                <a:gd name="connsiteX601" fmla="*/ 671239 w 671259"/>
                <a:gd name="connsiteY601" fmla="*/ 332583 h 679401"/>
                <a:gd name="connsiteX602" fmla="*/ 665929 w 671259"/>
                <a:gd name="connsiteY602" fmla="*/ 358446 h 679401"/>
                <a:gd name="connsiteX603" fmla="*/ 662668 w 671259"/>
                <a:gd name="connsiteY603" fmla="*/ 383779 h 679401"/>
                <a:gd name="connsiteX604" fmla="*/ 660544 w 671259"/>
                <a:gd name="connsiteY604" fmla="*/ 391136 h 679401"/>
                <a:gd name="connsiteX605" fmla="*/ 659786 w 671259"/>
                <a:gd name="connsiteY605" fmla="*/ 410628 h 679401"/>
                <a:gd name="connsiteX606" fmla="*/ 657738 w 671259"/>
                <a:gd name="connsiteY606" fmla="*/ 414648 h 679401"/>
                <a:gd name="connsiteX607" fmla="*/ 655539 w 671259"/>
                <a:gd name="connsiteY607" fmla="*/ 421170 h 679401"/>
                <a:gd name="connsiteX608" fmla="*/ 653263 w 671259"/>
                <a:gd name="connsiteY608" fmla="*/ 431334 h 679401"/>
                <a:gd name="connsiteX609" fmla="*/ 643403 w 671259"/>
                <a:gd name="connsiteY609" fmla="*/ 454922 h 679401"/>
                <a:gd name="connsiteX610" fmla="*/ 640900 w 671259"/>
                <a:gd name="connsiteY610" fmla="*/ 459321 h 679401"/>
                <a:gd name="connsiteX611" fmla="*/ 632254 w 671259"/>
                <a:gd name="connsiteY611" fmla="*/ 480103 h 679401"/>
                <a:gd name="connsiteX612" fmla="*/ 621180 w 671259"/>
                <a:gd name="connsiteY612" fmla="*/ 503235 h 679401"/>
                <a:gd name="connsiteX613" fmla="*/ 611472 w 671259"/>
                <a:gd name="connsiteY613" fmla="*/ 519087 h 679401"/>
                <a:gd name="connsiteX614" fmla="*/ 611700 w 671259"/>
                <a:gd name="connsiteY614" fmla="*/ 523183 h 679401"/>
                <a:gd name="connsiteX615" fmla="*/ 614051 w 671259"/>
                <a:gd name="connsiteY615" fmla="*/ 528340 h 679401"/>
                <a:gd name="connsiteX616" fmla="*/ 618753 w 671259"/>
                <a:gd name="connsiteY616" fmla="*/ 525913 h 679401"/>
                <a:gd name="connsiteX617" fmla="*/ 623456 w 671259"/>
                <a:gd name="connsiteY617" fmla="*/ 522349 h 679401"/>
                <a:gd name="connsiteX618" fmla="*/ 623683 w 671259"/>
                <a:gd name="connsiteY618" fmla="*/ 521590 h 679401"/>
                <a:gd name="connsiteX619" fmla="*/ 628462 w 671259"/>
                <a:gd name="connsiteY619" fmla="*/ 514233 h 679401"/>
                <a:gd name="connsiteX620" fmla="*/ 632178 w 671259"/>
                <a:gd name="connsiteY620" fmla="*/ 509455 h 679401"/>
                <a:gd name="connsiteX621" fmla="*/ 633012 w 671259"/>
                <a:gd name="connsiteY621" fmla="*/ 512868 h 679401"/>
                <a:gd name="connsiteX622" fmla="*/ 632254 w 671259"/>
                <a:gd name="connsiteY622" fmla="*/ 514157 h 679401"/>
                <a:gd name="connsiteX623" fmla="*/ 631647 w 671259"/>
                <a:gd name="connsiteY623" fmla="*/ 515674 h 679401"/>
                <a:gd name="connsiteX624" fmla="*/ 632254 w 671259"/>
                <a:gd name="connsiteY624" fmla="*/ 520301 h 679401"/>
                <a:gd name="connsiteX625" fmla="*/ 631040 w 671259"/>
                <a:gd name="connsiteY625" fmla="*/ 525155 h 679401"/>
                <a:gd name="connsiteX626" fmla="*/ 629523 w 671259"/>
                <a:gd name="connsiteY626" fmla="*/ 525155 h 679401"/>
                <a:gd name="connsiteX627" fmla="*/ 628765 w 671259"/>
                <a:gd name="connsiteY627" fmla="*/ 525306 h 679401"/>
                <a:gd name="connsiteX628" fmla="*/ 624821 w 671259"/>
                <a:gd name="connsiteY628" fmla="*/ 529857 h 679401"/>
                <a:gd name="connsiteX629" fmla="*/ 612913 w 671259"/>
                <a:gd name="connsiteY629" fmla="*/ 537593 h 679401"/>
                <a:gd name="connsiteX630" fmla="*/ 611245 w 671259"/>
                <a:gd name="connsiteY630" fmla="*/ 540703 h 679401"/>
                <a:gd name="connsiteX631" fmla="*/ 600778 w 671259"/>
                <a:gd name="connsiteY631" fmla="*/ 546240 h 679401"/>
                <a:gd name="connsiteX632" fmla="*/ 595848 w 671259"/>
                <a:gd name="connsiteY632" fmla="*/ 549653 h 679401"/>
                <a:gd name="connsiteX633" fmla="*/ 588188 w 671259"/>
                <a:gd name="connsiteY633" fmla="*/ 554507 h 679401"/>
                <a:gd name="connsiteX634" fmla="*/ 576356 w 671259"/>
                <a:gd name="connsiteY634" fmla="*/ 566870 h 679401"/>
                <a:gd name="connsiteX635" fmla="*/ 552844 w 671259"/>
                <a:gd name="connsiteY635" fmla="*/ 590685 h 679401"/>
                <a:gd name="connsiteX636" fmla="*/ 536840 w 671259"/>
                <a:gd name="connsiteY636" fmla="*/ 605627 h 679401"/>
                <a:gd name="connsiteX637" fmla="*/ 523795 w 671259"/>
                <a:gd name="connsiteY637" fmla="*/ 613894 h 679401"/>
                <a:gd name="connsiteX638" fmla="*/ 516210 w 671259"/>
                <a:gd name="connsiteY638" fmla="*/ 621327 h 679401"/>
                <a:gd name="connsiteX639" fmla="*/ 498917 w 671259"/>
                <a:gd name="connsiteY639" fmla="*/ 631263 h 679401"/>
                <a:gd name="connsiteX640" fmla="*/ 491333 w 671259"/>
                <a:gd name="connsiteY640" fmla="*/ 637710 h 679401"/>
                <a:gd name="connsiteX641" fmla="*/ 485720 w 671259"/>
                <a:gd name="connsiteY641" fmla="*/ 639454 h 679401"/>
                <a:gd name="connsiteX642" fmla="*/ 480032 w 671259"/>
                <a:gd name="connsiteY642" fmla="*/ 640288 h 679401"/>
                <a:gd name="connsiteX643" fmla="*/ 478894 w 671259"/>
                <a:gd name="connsiteY643" fmla="*/ 641199 h 679401"/>
                <a:gd name="connsiteX644" fmla="*/ 474116 w 671259"/>
                <a:gd name="connsiteY644" fmla="*/ 648101 h 679401"/>
                <a:gd name="connsiteX645" fmla="*/ 469565 w 671259"/>
                <a:gd name="connsiteY645" fmla="*/ 649997 h 679401"/>
                <a:gd name="connsiteX646" fmla="*/ 465090 w 671259"/>
                <a:gd name="connsiteY646" fmla="*/ 653031 h 679401"/>
                <a:gd name="connsiteX647" fmla="*/ 465242 w 671259"/>
                <a:gd name="connsiteY647" fmla="*/ 654547 h 679401"/>
                <a:gd name="connsiteX648" fmla="*/ 456671 w 671259"/>
                <a:gd name="connsiteY648" fmla="*/ 656899 h 679401"/>
                <a:gd name="connsiteX649" fmla="*/ 450452 w 671259"/>
                <a:gd name="connsiteY649" fmla="*/ 658112 h 679401"/>
                <a:gd name="connsiteX650" fmla="*/ 437255 w 671259"/>
                <a:gd name="connsiteY650" fmla="*/ 660918 h 679401"/>
                <a:gd name="connsiteX651" fmla="*/ 432097 w 671259"/>
                <a:gd name="connsiteY651" fmla="*/ 660463 h 679401"/>
                <a:gd name="connsiteX652" fmla="*/ 417914 w 671259"/>
                <a:gd name="connsiteY652" fmla="*/ 664483 h 679401"/>
                <a:gd name="connsiteX653" fmla="*/ 409420 w 671259"/>
                <a:gd name="connsiteY653" fmla="*/ 666759 h 679401"/>
                <a:gd name="connsiteX654" fmla="*/ 404262 w 671259"/>
                <a:gd name="connsiteY654" fmla="*/ 666759 h 679401"/>
                <a:gd name="connsiteX655" fmla="*/ 373241 w 671259"/>
                <a:gd name="connsiteY655" fmla="*/ 673130 h 679401"/>
                <a:gd name="connsiteX656" fmla="*/ 369828 w 671259"/>
                <a:gd name="connsiteY656" fmla="*/ 675405 h 679401"/>
                <a:gd name="connsiteX657" fmla="*/ 356403 w 671259"/>
                <a:gd name="connsiteY657" fmla="*/ 677301 h 679401"/>
                <a:gd name="connsiteX658" fmla="*/ 352459 w 671259"/>
                <a:gd name="connsiteY658" fmla="*/ 676012 h 679401"/>
                <a:gd name="connsiteX659" fmla="*/ 314157 w 671259"/>
                <a:gd name="connsiteY659" fmla="*/ 676998 h 679401"/>
                <a:gd name="connsiteX660" fmla="*/ 307938 w 671259"/>
                <a:gd name="connsiteY660" fmla="*/ 675405 h 679401"/>
                <a:gd name="connsiteX661" fmla="*/ 277296 w 671259"/>
                <a:gd name="connsiteY661" fmla="*/ 675633 h 679401"/>
                <a:gd name="connsiteX662" fmla="*/ 252419 w 671259"/>
                <a:gd name="connsiteY662" fmla="*/ 669792 h 679401"/>
                <a:gd name="connsiteX663" fmla="*/ 244607 w 671259"/>
                <a:gd name="connsiteY663" fmla="*/ 670627 h 679401"/>
                <a:gd name="connsiteX664" fmla="*/ 231106 w 671259"/>
                <a:gd name="connsiteY664" fmla="*/ 666759 h 679401"/>
                <a:gd name="connsiteX665" fmla="*/ 210628 w 671259"/>
                <a:gd name="connsiteY665" fmla="*/ 661525 h 679401"/>
                <a:gd name="connsiteX666" fmla="*/ 193715 w 671259"/>
                <a:gd name="connsiteY666" fmla="*/ 652651 h 679401"/>
                <a:gd name="connsiteX667" fmla="*/ 190908 w 671259"/>
                <a:gd name="connsiteY667" fmla="*/ 653334 h 679401"/>
                <a:gd name="connsiteX668" fmla="*/ 187950 w 671259"/>
                <a:gd name="connsiteY668" fmla="*/ 653486 h 679401"/>
                <a:gd name="connsiteX669" fmla="*/ 163983 w 671259"/>
                <a:gd name="connsiteY669" fmla="*/ 645598 h 679401"/>
                <a:gd name="connsiteX670" fmla="*/ 156550 w 671259"/>
                <a:gd name="connsiteY670" fmla="*/ 639075 h 679401"/>
                <a:gd name="connsiteX671" fmla="*/ 148283 w 671259"/>
                <a:gd name="connsiteY671" fmla="*/ 637558 h 679401"/>
                <a:gd name="connsiteX672" fmla="*/ 147373 w 671259"/>
                <a:gd name="connsiteY672" fmla="*/ 638089 h 679401"/>
                <a:gd name="connsiteX673" fmla="*/ 128715 w 671259"/>
                <a:gd name="connsiteY673" fmla="*/ 628305 h 679401"/>
                <a:gd name="connsiteX674" fmla="*/ 126743 w 671259"/>
                <a:gd name="connsiteY674" fmla="*/ 627319 h 679401"/>
                <a:gd name="connsiteX675" fmla="*/ 103079 w 671259"/>
                <a:gd name="connsiteY675" fmla="*/ 617990 h 679401"/>
                <a:gd name="connsiteX676" fmla="*/ 78353 w 671259"/>
                <a:gd name="connsiteY676" fmla="*/ 599711 h 679401"/>
                <a:gd name="connsiteX677" fmla="*/ 67432 w 671259"/>
                <a:gd name="connsiteY677" fmla="*/ 591368 h 679401"/>
                <a:gd name="connsiteX678" fmla="*/ 50442 w 671259"/>
                <a:gd name="connsiteY678" fmla="*/ 578019 h 679401"/>
                <a:gd name="connsiteX679" fmla="*/ 47105 w 671259"/>
                <a:gd name="connsiteY679" fmla="*/ 576654 h 679401"/>
                <a:gd name="connsiteX680" fmla="*/ 39445 w 671259"/>
                <a:gd name="connsiteY680" fmla="*/ 563229 h 679401"/>
                <a:gd name="connsiteX681" fmla="*/ 35728 w 671259"/>
                <a:gd name="connsiteY681" fmla="*/ 560726 h 679401"/>
                <a:gd name="connsiteX682" fmla="*/ 34666 w 671259"/>
                <a:gd name="connsiteY682" fmla="*/ 560954 h 679401"/>
                <a:gd name="connsiteX683" fmla="*/ 32239 w 671259"/>
                <a:gd name="connsiteY683" fmla="*/ 560726 h 679401"/>
                <a:gd name="connsiteX684" fmla="*/ 30798 w 671259"/>
                <a:gd name="connsiteY684" fmla="*/ 559437 h 679401"/>
                <a:gd name="connsiteX685" fmla="*/ 31102 w 671259"/>
                <a:gd name="connsiteY685" fmla="*/ 558072 h 679401"/>
                <a:gd name="connsiteX686" fmla="*/ 28978 w 671259"/>
                <a:gd name="connsiteY686" fmla="*/ 555266 h 679401"/>
                <a:gd name="connsiteX687" fmla="*/ 16008 w 671259"/>
                <a:gd name="connsiteY687" fmla="*/ 535697 h 679401"/>
                <a:gd name="connsiteX688" fmla="*/ 14416 w 671259"/>
                <a:gd name="connsiteY688" fmla="*/ 530843 h 679401"/>
                <a:gd name="connsiteX689" fmla="*/ 20483 w 671259"/>
                <a:gd name="connsiteY689" fmla="*/ 530995 h 679401"/>
                <a:gd name="connsiteX690" fmla="*/ 27082 w 671259"/>
                <a:gd name="connsiteY690" fmla="*/ 537290 h 679401"/>
                <a:gd name="connsiteX691" fmla="*/ 34363 w 671259"/>
                <a:gd name="connsiteY691" fmla="*/ 533877 h 679401"/>
                <a:gd name="connsiteX692" fmla="*/ 28750 w 671259"/>
                <a:gd name="connsiteY692" fmla="*/ 529933 h 679401"/>
                <a:gd name="connsiteX693" fmla="*/ 27992 w 671259"/>
                <a:gd name="connsiteY693" fmla="*/ 523562 h 679401"/>
                <a:gd name="connsiteX694" fmla="*/ 21545 w 671259"/>
                <a:gd name="connsiteY694" fmla="*/ 512716 h 679401"/>
                <a:gd name="connsiteX695" fmla="*/ 36638 w 671259"/>
                <a:gd name="connsiteY695" fmla="*/ 522197 h 679401"/>
                <a:gd name="connsiteX696" fmla="*/ 56434 w 671259"/>
                <a:gd name="connsiteY696" fmla="*/ 537518 h 679401"/>
                <a:gd name="connsiteX697" fmla="*/ 80553 w 671259"/>
                <a:gd name="connsiteY697" fmla="*/ 554431 h 679401"/>
                <a:gd name="connsiteX698" fmla="*/ 89199 w 671259"/>
                <a:gd name="connsiteY698" fmla="*/ 561106 h 679401"/>
                <a:gd name="connsiteX699" fmla="*/ 94812 w 671259"/>
                <a:gd name="connsiteY699" fmla="*/ 568235 h 679401"/>
                <a:gd name="connsiteX700" fmla="*/ 101562 w 671259"/>
                <a:gd name="connsiteY700" fmla="*/ 574303 h 679401"/>
                <a:gd name="connsiteX701" fmla="*/ 114228 w 671259"/>
                <a:gd name="connsiteY701" fmla="*/ 584542 h 679401"/>
                <a:gd name="connsiteX702" fmla="*/ 132204 w 671259"/>
                <a:gd name="connsiteY702" fmla="*/ 592127 h 679401"/>
                <a:gd name="connsiteX703" fmla="*/ 155109 w 671259"/>
                <a:gd name="connsiteY703" fmla="*/ 603579 h 679401"/>
                <a:gd name="connsiteX704" fmla="*/ 162466 w 671259"/>
                <a:gd name="connsiteY704" fmla="*/ 606992 h 679401"/>
                <a:gd name="connsiteX705" fmla="*/ 166334 w 671259"/>
                <a:gd name="connsiteY705" fmla="*/ 609571 h 679401"/>
                <a:gd name="connsiteX706" fmla="*/ 175208 w 671259"/>
                <a:gd name="connsiteY706" fmla="*/ 612984 h 679401"/>
                <a:gd name="connsiteX707" fmla="*/ 215179 w 671259"/>
                <a:gd name="connsiteY707" fmla="*/ 626257 h 679401"/>
                <a:gd name="connsiteX708" fmla="*/ 240208 w 671259"/>
                <a:gd name="connsiteY708" fmla="*/ 627395 h 679401"/>
                <a:gd name="connsiteX709" fmla="*/ 220640 w 671259"/>
                <a:gd name="connsiteY709" fmla="*/ 620493 h 679401"/>
                <a:gd name="connsiteX710" fmla="*/ 218668 w 671259"/>
                <a:gd name="connsiteY710" fmla="*/ 617990 h 679401"/>
                <a:gd name="connsiteX711" fmla="*/ 222005 w 671259"/>
                <a:gd name="connsiteY711" fmla="*/ 607599 h 679401"/>
                <a:gd name="connsiteX712" fmla="*/ 229059 w 671259"/>
                <a:gd name="connsiteY712" fmla="*/ 607827 h 679401"/>
                <a:gd name="connsiteX713" fmla="*/ 230879 w 671259"/>
                <a:gd name="connsiteY713" fmla="*/ 609116 h 679401"/>
                <a:gd name="connsiteX714" fmla="*/ 245896 w 671259"/>
                <a:gd name="connsiteY714" fmla="*/ 605703 h 679401"/>
                <a:gd name="connsiteX715" fmla="*/ 245062 w 671259"/>
                <a:gd name="connsiteY715" fmla="*/ 602366 h 679401"/>
                <a:gd name="connsiteX716" fmla="*/ 239980 w 671259"/>
                <a:gd name="connsiteY716" fmla="*/ 601228 h 679401"/>
                <a:gd name="connsiteX717" fmla="*/ 213434 w 671259"/>
                <a:gd name="connsiteY717" fmla="*/ 588107 h 679401"/>
                <a:gd name="connsiteX718" fmla="*/ 192956 w 671259"/>
                <a:gd name="connsiteY718" fmla="*/ 578095 h 679401"/>
                <a:gd name="connsiteX719" fmla="*/ 130763 w 671259"/>
                <a:gd name="connsiteY719" fmla="*/ 545102 h 679401"/>
                <a:gd name="connsiteX720" fmla="*/ 110209 w 671259"/>
                <a:gd name="connsiteY720" fmla="*/ 532588 h 679401"/>
                <a:gd name="connsiteX721" fmla="*/ 102776 w 671259"/>
                <a:gd name="connsiteY721" fmla="*/ 530919 h 679401"/>
                <a:gd name="connsiteX722" fmla="*/ 107782 w 671259"/>
                <a:gd name="connsiteY722" fmla="*/ 530312 h 679401"/>
                <a:gd name="connsiteX723" fmla="*/ 116200 w 671259"/>
                <a:gd name="connsiteY723" fmla="*/ 529781 h 679401"/>
                <a:gd name="connsiteX724" fmla="*/ 134858 w 671259"/>
                <a:gd name="connsiteY724" fmla="*/ 537518 h 679401"/>
                <a:gd name="connsiteX725" fmla="*/ 137058 w 671259"/>
                <a:gd name="connsiteY725" fmla="*/ 541158 h 679401"/>
                <a:gd name="connsiteX726" fmla="*/ 143050 w 671259"/>
                <a:gd name="connsiteY726" fmla="*/ 543661 h 679401"/>
                <a:gd name="connsiteX727" fmla="*/ 143960 w 671259"/>
                <a:gd name="connsiteY727" fmla="*/ 543965 h 679401"/>
                <a:gd name="connsiteX728" fmla="*/ 155716 w 671259"/>
                <a:gd name="connsiteY728" fmla="*/ 549046 h 679401"/>
                <a:gd name="connsiteX729" fmla="*/ 159053 w 671259"/>
                <a:gd name="connsiteY729" fmla="*/ 549880 h 679401"/>
                <a:gd name="connsiteX730" fmla="*/ 181124 w 671259"/>
                <a:gd name="connsiteY730" fmla="*/ 556707 h 679401"/>
                <a:gd name="connsiteX731" fmla="*/ 186661 w 671259"/>
                <a:gd name="connsiteY731" fmla="*/ 560878 h 679401"/>
                <a:gd name="connsiteX732" fmla="*/ 195307 w 671259"/>
                <a:gd name="connsiteY732" fmla="*/ 562243 h 679401"/>
                <a:gd name="connsiteX733" fmla="*/ 195459 w 671259"/>
                <a:gd name="connsiteY733" fmla="*/ 563153 h 679401"/>
                <a:gd name="connsiteX734" fmla="*/ 206229 w 671259"/>
                <a:gd name="connsiteY734" fmla="*/ 567022 h 679401"/>
                <a:gd name="connsiteX735" fmla="*/ 207594 w 671259"/>
                <a:gd name="connsiteY735" fmla="*/ 564595 h 679401"/>
                <a:gd name="connsiteX736" fmla="*/ 204940 w 671259"/>
                <a:gd name="connsiteY736" fmla="*/ 563305 h 679401"/>
                <a:gd name="connsiteX737" fmla="*/ 199100 w 671259"/>
                <a:gd name="connsiteY737" fmla="*/ 560878 h 679401"/>
                <a:gd name="connsiteX738" fmla="*/ 194321 w 671259"/>
                <a:gd name="connsiteY738" fmla="*/ 557162 h 679401"/>
                <a:gd name="connsiteX739" fmla="*/ 185372 w 671259"/>
                <a:gd name="connsiteY739" fmla="*/ 552459 h 679401"/>
                <a:gd name="connsiteX740" fmla="*/ 158826 w 671259"/>
                <a:gd name="connsiteY740" fmla="*/ 535394 h 679401"/>
                <a:gd name="connsiteX741" fmla="*/ 145249 w 671259"/>
                <a:gd name="connsiteY741" fmla="*/ 525837 h 679401"/>
                <a:gd name="connsiteX742" fmla="*/ 135162 w 671259"/>
                <a:gd name="connsiteY742" fmla="*/ 520832 h 679401"/>
                <a:gd name="connsiteX743" fmla="*/ 115897 w 671259"/>
                <a:gd name="connsiteY743" fmla="*/ 505966 h 679401"/>
                <a:gd name="connsiteX744" fmla="*/ 112484 w 671259"/>
                <a:gd name="connsiteY744" fmla="*/ 503463 h 679401"/>
                <a:gd name="connsiteX745" fmla="*/ 83283 w 671259"/>
                <a:gd name="connsiteY745" fmla="*/ 476614 h 679401"/>
                <a:gd name="connsiteX746" fmla="*/ 76230 w 671259"/>
                <a:gd name="connsiteY746" fmla="*/ 469863 h 679401"/>
                <a:gd name="connsiteX747" fmla="*/ 81842 w 671259"/>
                <a:gd name="connsiteY747" fmla="*/ 472215 h 679401"/>
                <a:gd name="connsiteX748" fmla="*/ 86772 w 671259"/>
                <a:gd name="connsiteY748" fmla="*/ 474262 h 679401"/>
                <a:gd name="connsiteX749" fmla="*/ 87000 w 671259"/>
                <a:gd name="connsiteY749" fmla="*/ 475324 h 679401"/>
                <a:gd name="connsiteX750" fmla="*/ 114759 w 671259"/>
                <a:gd name="connsiteY750" fmla="*/ 502553 h 679401"/>
                <a:gd name="connsiteX751" fmla="*/ 117566 w 671259"/>
                <a:gd name="connsiteY751" fmla="*/ 505814 h 679401"/>
                <a:gd name="connsiteX752" fmla="*/ 139788 w 671259"/>
                <a:gd name="connsiteY752" fmla="*/ 519618 h 679401"/>
                <a:gd name="connsiteX753" fmla="*/ 146766 w 671259"/>
                <a:gd name="connsiteY753" fmla="*/ 524169 h 679401"/>
                <a:gd name="connsiteX754" fmla="*/ 147676 w 671259"/>
                <a:gd name="connsiteY754" fmla="*/ 524396 h 679401"/>
                <a:gd name="connsiteX755" fmla="*/ 150483 w 671259"/>
                <a:gd name="connsiteY755" fmla="*/ 522879 h 679401"/>
                <a:gd name="connsiteX756" fmla="*/ 147600 w 671259"/>
                <a:gd name="connsiteY756" fmla="*/ 514992 h 679401"/>
                <a:gd name="connsiteX757" fmla="*/ 131825 w 671259"/>
                <a:gd name="connsiteY757" fmla="*/ 506345 h 679401"/>
                <a:gd name="connsiteX758" fmla="*/ 126136 w 671259"/>
                <a:gd name="connsiteY758" fmla="*/ 501415 h 679401"/>
                <a:gd name="connsiteX759" fmla="*/ 118324 w 671259"/>
                <a:gd name="connsiteY759" fmla="*/ 496409 h 679401"/>
                <a:gd name="connsiteX760" fmla="*/ 115745 w 671259"/>
                <a:gd name="connsiteY760" fmla="*/ 494286 h 679401"/>
                <a:gd name="connsiteX761" fmla="*/ 103534 w 671259"/>
                <a:gd name="connsiteY761" fmla="*/ 481923 h 679401"/>
                <a:gd name="connsiteX762" fmla="*/ 97618 w 671259"/>
                <a:gd name="connsiteY762" fmla="*/ 475628 h 679401"/>
                <a:gd name="connsiteX763" fmla="*/ 95191 w 671259"/>
                <a:gd name="connsiteY763" fmla="*/ 473201 h 679401"/>
                <a:gd name="connsiteX764" fmla="*/ 91323 w 671259"/>
                <a:gd name="connsiteY764" fmla="*/ 469788 h 679401"/>
                <a:gd name="connsiteX765" fmla="*/ 89199 w 671259"/>
                <a:gd name="connsiteY765" fmla="*/ 468271 h 679401"/>
                <a:gd name="connsiteX766" fmla="*/ 87910 w 671259"/>
                <a:gd name="connsiteY766" fmla="*/ 466981 h 679401"/>
                <a:gd name="connsiteX767" fmla="*/ 80174 w 671259"/>
                <a:gd name="connsiteY767" fmla="*/ 459852 h 679401"/>
                <a:gd name="connsiteX768" fmla="*/ 78278 w 671259"/>
                <a:gd name="connsiteY768" fmla="*/ 459624 h 679401"/>
                <a:gd name="connsiteX769" fmla="*/ 75851 w 671259"/>
                <a:gd name="connsiteY769" fmla="*/ 457273 h 679401"/>
                <a:gd name="connsiteX770" fmla="*/ 80780 w 671259"/>
                <a:gd name="connsiteY770" fmla="*/ 457197 h 679401"/>
                <a:gd name="connsiteX771" fmla="*/ 81084 w 671259"/>
                <a:gd name="connsiteY771" fmla="*/ 458031 h 679401"/>
                <a:gd name="connsiteX772" fmla="*/ 80932 w 671259"/>
                <a:gd name="connsiteY772" fmla="*/ 458107 h 679401"/>
                <a:gd name="connsiteX773" fmla="*/ 93219 w 671259"/>
                <a:gd name="connsiteY773" fmla="*/ 468043 h 679401"/>
                <a:gd name="connsiteX774" fmla="*/ 93067 w 671259"/>
                <a:gd name="connsiteY774" fmla="*/ 468271 h 679401"/>
                <a:gd name="connsiteX775" fmla="*/ 96860 w 671259"/>
                <a:gd name="connsiteY775" fmla="*/ 471608 h 679401"/>
                <a:gd name="connsiteX776" fmla="*/ 97694 w 671259"/>
                <a:gd name="connsiteY776" fmla="*/ 471835 h 679401"/>
                <a:gd name="connsiteX777" fmla="*/ 105203 w 671259"/>
                <a:gd name="connsiteY777" fmla="*/ 480178 h 679401"/>
                <a:gd name="connsiteX778" fmla="*/ 115973 w 671259"/>
                <a:gd name="connsiteY778" fmla="*/ 486474 h 679401"/>
                <a:gd name="connsiteX779" fmla="*/ 121206 w 671259"/>
                <a:gd name="connsiteY779" fmla="*/ 485943 h 679401"/>
                <a:gd name="connsiteX780" fmla="*/ 121130 w 671259"/>
                <a:gd name="connsiteY780" fmla="*/ 485867 h 679401"/>
                <a:gd name="connsiteX781" fmla="*/ 81994 w 671259"/>
                <a:gd name="connsiteY781" fmla="*/ 453102 h 679401"/>
                <a:gd name="connsiteX782" fmla="*/ 76306 w 671259"/>
                <a:gd name="connsiteY782" fmla="*/ 443469 h 679401"/>
                <a:gd name="connsiteX783" fmla="*/ 70541 w 671259"/>
                <a:gd name="connsiteY783" fmla="*/ 439829 h 679401"/>
                <a:gd name="connsiteX784" fmla="*/ 69176 w 671259"/>
                <a:gd name="connsiteY784" fmla="*/ 438387 h 679401"/>
                <a:gd name="connsiteX785" fmla="*/ 65308 w 671259"/>
                <a:gd name="connsiteY785" fmla="*/ 421170 h 679401"/>
                <a:gd name="connsiteX786" fmla="*/ 65839 w 671259"/>
                <a:gd name="connsiteY786" fmla="*/ 419274 h 679401"/>
                <a:gd name="connsiteX787" fmla="*/ 69783 w 671259"/>
                <a:gd name="connsiteY787" fmla="*/ 414420 h 679401"/>
                <a:gd name="connsiteX788" fmla="*/ 66749 w 671259"/>
                <a:gd name="connsiteY788" fmla="*/ 406229 h 679401"/>
                <a:gd name="connsiteX789" fmla="*/ 59544 w 671259"/>
                <a:gd name="connsiteY789" fmla="*/ 399782 h 679401"/>
                <a:gd name="connsiteX790" fmla="*/ 58330 w 671259"/>
                <a:gd name="connsiteY790" fmla="*/ 396976 h 679401"/>
                <a:gd name="connsiteX791" fmla="*/ 61440 w 671259"/>
                <a:gd name="connsiteY791" fmla="*/ 395990 h 679401"/>
                <a:gd name="connsiteX792" fmla="*/ 67204 w 671259"/>
                <a:gd name="connsiteY792" fmla="*/ 389619 h 679401"/>
                <a:gd name="connsiteX793" fmla="*/ 66673 w 671259"/>
                <a:gd name="connsiteY793" fmla="*/ 377635 h 679401"/>
                <a:gd name="connsiteX794" fmla="*/ 62957 w 671259"/>
                <a:gd name="connsiteY794" fmla="*/ 355033 h 679401"/>
                <a:gd name="connsiteX795" fmla="*/ 58861 w 671259"/>
                <a:gd name="connsiteY795" fmla="*/ 341078 h 679401"/>
                <a:gd name="connsiteX796" fmla="*/ 61667 w 671259"/>
                <a:gd name="connsiteY796" fmla="*/ 336527 h 679401"/>
                <a:gd name="connsiteX797" fmla="*/ 55221 w 671259"/>
                <a:gd name="connsiteY797" fmla="*/ 316807 h 679401"/>
                <a:gd name="connsiteX798" fmla="*/ 50670 w 671259"/>
                <a:gd name="connsiteY798" fmla="*/ 295039 h 679401"/>
                <a:gd name="connsiteX799" fmla="*/ 57496 w 671259"/>
                <a:gd name="connsiteY799" fmla="*/ 290033 h 679401"/>
                <a:gd name="connsiteX800" fmla="*/ 68190 w 671259"/>
                <a:gd name="connsiteY800" fmla="*/ 297997 h 679401"/>
                <a:gd name="connsiteX801" fmla="*/ 74485 w 671259"/>
                <a:gd name="connsiteY801" fmla="*/ 302472 h 679401"/>
                <a:gd name="connsiteX802" fmla="*/ 77140 w 671259"/>
                <a:gd name="connsiteY802" fmla="*/ 301031 h 679401"/>
                <a:gd name="connsiteX803" fmla="*/ 75775 w 671259"/>
                <a:gd name="connsiteY803" fmla="*/ 285331 h 679401"/>
                <a:gd name="connsiteX804" fmla="*/ 72741 w 671259"/>
                <a:gd name="connsiteY804" fmla="*/ 270845 h 679401"/>
                <a:gd name="connsiteX805" fmla="*/ 77519 w 671259"/>
                <a:gd name="connsiteY805" fmla="*/ 264322 h 679401"/>
                <a:gd name="connsiteX806" fmla="*/ 83890 w 671259"/>
                <a:gd name="connsiteY806" fmla="*/ 260909 h 679401"/>
                <a:gd name="connsiteX807" fmla="*/ 88062 w 671259"/>
                <a:gd name="connsiteY807" fmla="*/ 253097 h 679401"/>
                <a:gd name="connsiteX808" fmla="*/ 89503 w 671259"/>
                <a:gd name="connsiteY808" fmla="*/ 229054 h 679401"/>
                <a:gd name="connsiteX809" fmla="*/ 91323 w 671259"/>
                <a:gd name="connsiteY809" fmla="*/ 208272 h 679401"/>
                <a:gd name="connsiteX810" fmla="*/ 92840 w 671259"/>
                <a:gd name="connsiteY810" fmla="*/ 196819 h 679401"/>
                <a:gd name="connsiteX811" fmla="*/ 94357 w 671259"/>
                <a:gd name="connsiteY811" fmla="*/ 187566 h 679401"/>
                <a:gd name="connsiteX812" fmla="*/ 97770 w 671259"/>
                <a:gd name="connsiteY812" fmla="*/ 183243 h 679401"/>
                <a:gd name="connsiteX813" fmla="*/ 104672 w 671259"/>
                <a:gd name="connsiteY813" fmla="*/ 168150 h 679401"/>
                <a:gd name="connsiteX814" fmla="*/ 102548 w 671259"/>
                <a:gd name="connsiteY814" fmla="*/ 167770 h 679401"/>
                <a:gd name="connsiteX815" fmla="*/ 99666 w 671259"/>
                <a:gd name="connsiteY815" fmla="*/ 167088 h 679401"/>
                <a:gd name="connsiteX816" fmla="*/ 103458 w 671259"/>
                <a:gd name="connsiteY816" fmla="*/ 163447 h 679401"/>
                <a:gd name="connsiteX817" fmla="*/ 111953 w 671259"/>
                <a:gd name="connsiteY817" fmla="*/ 141149 h 679401"/>
                <a:gd name="connsiteX818" fmla="*/ 132735 w 671259"/>
                <a:gd name="connsiteY818" fmla="*/ 119533 h 679401"/>
                <a:gd name="connsiteX819" fmla="*/ 136527 w 671259"/>
                <a:gd name="connsiteY819" fmla="*/ 116044 h 679401"/>
                <a:gd name="connsiteX820" fmla="*/ 146159 w 671259"/>
                <a:gd name="connsiteY820" fmla="*/ 101405 h 679401"/>
                <a:gd name="connsiteX821" fmla="*/ 147980 w 671259"/>
                <a:gd name="connsiteY821" fmla="*/ 100344 h 679401"/>
                <a:gd name="connsiteX822" fmla="*/ 154730 w 671259"/>
                <a:gd name="connsiteY822" fmla="*/ 99282 h 679401"/>
                <a:gd name="connsiteX823" fmla="*/ 191515 w 671259"/>
                <a:gd name="connsiteY823" fmla="*/ 74101 h 679401"/>
                <a:gd name="connsiteX824" fmla="*/ 196293 w 671259"/>
                <a:gd name="connsiteY824" fmla="*/ 74329 h 679401"/>
                <a:gd name="connsiteX825" fmla="*/ 211993 w 671259"/>
                <a:gd name="connsiteY825" fmla="*/ 62193 h 679401"/>
                <a:gd name="connsiteX826" fmla="*/ 216620 w 671259"/>
                <a:gd name="connsiteY826" fmla="*/ 60752 h 679401"/>
                <a:gd name="connsiteX827" fmla="*/ 224584 w 671259"/>
                <a:gd name="connsiteY827" fmla="*/ 58325 h 679401"/>
                <a:gd name="connsiteX828" fmla="*/ 225342 w 671259"/>
                <a:gd name="connsiteY828" fmla="*/ 58325 h 679401"/>
                <a:gd name="connsiteX829" fmla="*/ 227997 w 671259"/>
                <a:gd name="connsiteY829" fmla="*/ 56050 h 679401"/>
                <a:gd name="connsiteX830" fmla="*/ 231334 w 671259"/>
                <a:gd name="connsiteY830" fmla="*/ 56201 h 679401"/>
                <a:gd name="connsiteX831" fmla="*/ 231713 w 671259"/>
                <a:gd name="connsiteY831" fmla="*/ 59842 h 679401"/>
                <a:gd name="connsiteX832" fmla="*/ 227845 w 671259"/>
                <a:gd name="connsiteY832" fmla="*/ 60752 h 679401"/>
                <a:gd name="connsiteX833" fmla="*/ 227845 w 671259"/>
                <a:gd name="connsiteY833" fmla="*/ 60676 h 679401"/>
                <a:gd name="connsiteX834" fmla="*/ 225646 w 671259"/>
                <a:gd name="connsiteY834" fmla="*/ 61056 h 679401"/>
                <a:gd name="connsiteX835" fmla="*/ 220640 w 671259"/>
                <a:gd name="connsiteY835" fmla="*/ 64544 h 679401"/>
                <a:gd name="connsiteX836" fmla="*/ 215862 w 671259"/>
                <a:gd name="connsiteY836" fmla="*/ 68337 h 679401"/>
                <a:gd name="connsiteX837" fmla="*/ 201223 w 671259"/>
                <a:gd name="connsiteY837" fmla="*/ 77969 h 679401"/>
                <a:gd name="connsiteX838" fmla="*/ 200237 w 671259"/>
                <a:gd name="connsiteY838" fmla="*/ 79334 h 679401"/>
                <a:gd name="connsiteX839" fmla="*/ 198341 w 671259"/>
                <a:gd name="connsiteY839" fmla="*/ 79410 h 679401"/>
                <a:gd name="connsiteX840" fmla="*/ 196445 w 671259"/>
                <a:gd name="connsiteY840" fmla="*/ 79865 h 679401"/>
                <a:gd name="connsiteX841" fmla="*/ 186433 w 671259"/>
                <a:gd name="connsiteY841" fmla="*/ 87753 h 679401"/>
                <a:gd name="connsiteX842" fmla="*/ 185068 w 671259"/>
                <a:gd name="connsiteY842" fmla="*/ 89877 h 679401"/>
                <a:gd name="connsiteX843" fmla="*/ 188785 w 671259"/>
                <a:gd name="connsiteY843" fmla="*/ 91318 h 679401"/>
                <a:gd name="connsiteX844" fmla="*/ 218364 w 671259"/>
                <a:gd name="connsiteY844" fmla="*/ 75618 h 679401"/>
                <a:gd name="connsiteX845" fmla="*/ 240360 w 671259"/>
                <a:gd name="connsiteY845" fmla="*/ 62345 h 679401"/>
                <a:gd name="connsiteX846" fmla="*/ 259852 w 671259"/>
                <a:gd name="connsiteY846" fmla="*/ 55367 h 679401"/>
                <a:gd name="connsiteX847" fmla="*/ 273049 w 671259"/>
                <a:gd name="connsiteY847" fmla="*/ 53319 h 679401"/>
                <a:gd name="connsiteX848" fmla="*/ 276462 w 671259"/>
                <a:gd name="connsiteY848" fmla="*/ 52257 h 679401"/>
                <a:gd name="connsiteX849" fmla="*/ 301036 w 671259"/>
                <a:gd name="connsiteY849" fmla="*/ 44900 h 679401"/>
                <a:gd name="connsiteX850" fmla="*/ 301036 w 671259"/>
                <a:gd name="connsiteY850" fmla="*/ 44976 h 679401"/>
                <a:gd name="connsiteX851" fmla="*/ 305966 w 671259"/>
                <a:gd name="connsiteY851" fmla="*/ 43763 h 679401"/>
                <a:gd name="connsiteX852" fmla="*/ 309607 w 671259"/>
                <a:gd name="connsiteY852" fmla="*/ 43535 h 679401"/>
                <a:gd name="connsiteX853" fmla="*/ 340476 w 671259"/>
                <a:gd name="connsiteY853" fmla="*/ 41260 h 679401"/>
                <a:gd name="connsiteX854" fmla="*/ 349805 w 671259"/>
                <a:gd name="connsiteY854" fmla="*/ 42246 h 679401"/>
                <a:gd name="connsiteX855" fmla="*/ 366491 w 671259"/>
                <a:gd name="connsiteY855" fmla="*/ 39515 h 679401"/>
                <a:gd name="connsiteX856" fmla="*/ 393189 w 671259"/>
                <a:gd name="connsiteY856" fmla="*/ 38377 h 679401"/>
                <a:gd name="connsiteX857" fmla="*/ 400091 w 671259"/>
                <a:gd name="connsiteY857" fmla="*/ 39591 h 679401"/>
                <a:gd name="connsiteX858" fmla="*/ 399181 w 671259"/>
                <a:gd name="connsiteY858" fmla="*/ 41335 h 679401"/>
                <a:gd name="connsiteX859" fmla="*/ 390458 w 671259"/>
                <a:gd name="connsiteY859" fmla="*/ 38984 h 679401"/>
                <a:gd name="connsiteX860" fmla="*/ 393189 w 671259"/>
                <a:gd name="connsiteY860" fmla="*/ 38377 h 679401"/>
                <a:gd name="connsiteX861" fmla="*/ 271760 w 671259"/>
                <a:gd name="connsiteY861" fmla="*/ 32613 h 679401"/>
                <a:gd name="connsiteX862" fmla="*/ 274035 w 671259"/>
                <a:gd name="connsiteY862" fmla="*/ 35116 h 679401"/>
                <a:gd name="connsiteX863" fmla="*/ 271760 w 671259"/>
                <a:gd name="connsiteY863" fmla="*/ 36633 h 679401"/>
                <a:gd name="connsiteX864" fmla="*/ 269561 w 671259"/>
                <a:gd name="connsiteY864" fmla="*/ 34130 h 679401"/>
                <a:gd name="connsiteX865" fmla="*/ 270774 w 671259"/>
                <a:gd name="connsiteY865" fmla="*/ 32916 h 679401"/>
                <a:gd name="connsiteX866" fmla="*/ 271760 w 671259"/>
                <a:gd name="connsiteY866" fmla="*/ 32613 h 679401"/>
                <a:gd name="connsiteX867" fmla="*/ 415175 w 671259"/>
                <a:gd name="connsiteY867" fmla="*/ 32159 h 679401"/>
                <a:gd name="connsiteX868" fmla="*/ 417991 w 671259"/>
                <a:gd name="connsiteY868" fmla="*/ 33145 h 679401"/>
                <a:gd name="connsiteX869" fmla="*/ 419356 w 671259"/>
                <a:gd name="connsiteY869" fmla="*/ 32765 h 679401"/>
                <a:gd name="connsiteX870" fmla="*/ 421631 w 671259"/>
                <a:gd name="connsiteY870" fmla="*/ 33069 h 679401"/>
                <a:gd name="connsiteX871" fmla="*/ 421859 w 671259"/>
                <a:gd name="connsiteY871" fmla="*/ 34813 h 679401"/>
                <a:gd name="connsiteX872" fmla="*/ 424665 w 671259"/>
                <a:gd name="connsiteY872" fmla="*/ 36861 h 679401"/>
                <a:gd name="connsiteX873" fmla="*/ 429747 w 671259"/>
                <a:gd name="connsiteY873" fmla="*/ 38757 h 679401"/>
                <a:gd name="connsiteX874" fmla="*/ 434297 w 671259"/>
                <a:gd name="connsiteY874" fmla="*/ 40426 h 679401"/>
                <a:gd name="connsiteX875" fmla="*/ 431794 w 671259"/>
                <a:gd name="connsiteY875" fmla="*/ 44446 h 679401"/>
                <a:gd name="connsiteX876" fmla="*/ 426789 w 671259"/>
                <a:gd name="connsiteY876" fmla="*/ 46418 h 679401"/>
                <a:gd name="connsiteX877" fmla="*/ 419432 w 671259"/>
                <a:gd name="connsiteY877" fmla="*/ 46418 h 679401"/>
                <a:gd name="connsiteX878" fmla="*/ 417915 w 671259"/>
                <a:gd name="connsiteY878" fmla="*/ 39440 h 679401"/>
                <a:gd name="connsiteX879" fmla="*/ 415412 w 671259"/>
                <a:gd name="connsiteY879" fmla="*/ 42398 h 679401"/>
                <a:gd name="connsiteX880" fmla="*/ 414122 w 671259"/>
                <a:gd name="connsiteY880" fmla="*/ 43687 h 679401"/>
                <a:gd name="connsiteX881" fmla="*/ 410709 w 671259"/>
                <a:gd name="connsiteY881" fmla="*/ 46190 h 679401"/>
                <a:gd name="connsiteX882" fmla="*/ 410937 w 671259"/>
                <a:gd name="connsiteY882" fmla="*/ 42019 h 679401"/>
                <a:gd name="connsiteX883" fmla="*/ 411771 w 671259"/>
                <a:gd name="connsiteY883" fmla="*/ 40426 h 679401"/>
                <a:gd name="connsiteX884" fmla="*/ 409951 w 671259"/>
                <a:gd name="connsiteY884" fmla="*/ 36330 h 679401"/>
                <a:gd name="connsiteX885" fmla="*/ 413288 w 671259"/>
                <a:gd name="connsiteY885" fmla="*/ 36861 h 679401"/>
                <a:gd name="connsiteX886" fmla="*/ 413212 w 671259"/>
                <a:gd name="connsiteY886" fmla="*/ 34358 h 679401"/>
                <a:gd name="connsiteX887" fmla="*/ 415175 w 671259"/>
                <a:gd name="connsiteY887" fmla="*/ 32159 h 679401"/>
                <a:gd name="connsiteX888" fmla="*/ 282379 w 671259"/>
                <a:gd name="connsiteY888" fmla="*/ 28973 h 679401"/>
                <a:gd name="connsiteX889" fmla="*/ 283820 w 671259"/>
                <a:gd name="connsiteY889" fmla="*/ 30490 h 679401"/>
                <a:gd name="connsiteX890" fmla="*/ 281772 w 671259"/>
                <a:gd name="connsiteY890" fmla="*/ 32235 h 679401"/>
                <a:gd name="connsiteX891" fmla="*/ 280786 w 671259"/>
                <a:gd name="connsiteY891" fmla="*/ 30414 h 679401"/>
                <a:gd name="connsiteX892" fmla="*/ 282379 w 671259"/>
                <a:gd name="connsiteY892" fmla="*/ 28973 h 679401"/>
                <a:gd name="connsiteX893" fmla="*/ 378399 w 671259"/>
                <a:gd name="connsiteY893" fmla="*/ 24118 h 679401"/>
                <a:gd name="connsiteX894" fmla="*/ 399939 w 671259"/>
                <a:gd name="connsiteY894" fmla="*/ 28593 h 679401"/>
                <a:gd name="connsiteX895" fmla="*/ 402063 w 671259"/>
                <a:gd name="connsiteY895" fmla="*/ 30793 h 679401"/>
                <a:gd name="connsiteX896" fmla="*/ 399181 w 671259"/>
                <a:gd name="connsiteY896" fmla="*/ 35040 h 679401"/>
                <a:gd name="connsiteX897" fmla="*/ 397057 w 671259"/>
                <a:gd name="connsiteY897" fmla="*/ 33068 h 679401"/>
                <a:gd name="connsiteX898" fmla="*/ 384315 w 671259"/>
                <a:gd name="connsiteY898" fmla="*/ 33675 h 679401"/>
                <a:gd name="connsiteX899" fmla="*/ 383329 w 671259"/>
                <a:gd name="connsiteY899" fmla="*/ 35192 h 679401"/>
                <a:gd name="connsiteX900" fmla="*/ 381585 w 671259"/>
                <a:gd name="connsiteY900" fmla="*/ 36102 h 679401"/>
                <a:gd name="connsiteX901" fmla="*/ 371876 w 671259"/>
                <a:gd name="connsiteY901" fmla="*/ 30641 h 679401"/>
                <a:gd name="connsiteX902" fmla="*/ 378399 w 671259"/>
                <a:gd name="connsiteY902" fmla="*/ 24118 h 679401"/>
                <a:gd name="connsiteX903" fmla="*/ 322349 w 671259"/>
                <a:gd name="connsiteY903" fmla="*/ 21691 h 679401"/>
                <a:gd name="connsiteX904" fmla="*/ 323942 w 671259"/>
                <a:gd name="connsiteY904" fmla="*/ 22829 h 679401"/>
                <a:gd name="connsiteX905" fmla="*/ 322577 w 671259"/>
                <a:gd name="connsiteY905" fmla="*/ 24346 h 679401"/>
                <a:gd name="connsiteX906" fmla="*/ 321363 w 671259"/>
                <a:gd name="connsiteY906" fmla="*/ 23284 h 679401"/>
                <a:gd name="connsiteX907" fmla="*/ 322349 w 671259"/>
                <a:gd name="connsiteY907" fmla="*/ 21691 h 679401"/>
                <a:gd name="connsiteX908" fmla="*/ 359665 w 671259"/>
                <a:gd name="connsiteY908" fmla="*/ 21615 h 679401"/>
                <a:gd name="connsiteX909" fmla="*/ 365505 w 671259"/>
                <a:gd name="connsiteY909" fmla="*/ 31779 h 679401"/>
                <a:gd name="connsiteX910" fmla="*/ 358376 w 671259"/>
                <a:gd name="connsiteY910" fmla="*/ 31779 h 679401"/>
                <a:gd name="connsiteX911" fmla="*/ 356025 w 671259"/>
                <a:gd name="connsiteY911" fmla="*/ 27304 h 679401"/>
                <a:gd name="connsiteX912" fmla="*/ 353370 w 671259"/>
                <a:gd name="connsiteY912" fmla="*/ 24042 h 679401"/>
                <a:gd name="connsiteX913" fmla="*/ 333802 w 671259"/>
                <a:gd name="connsiteY913" fmla="*/ 21767 h 679401"/>
                <a:gd name="connsiteX914" fmla="*/ 357238 w 671259"/>
                <a:gd name="connsiteY914" fmla="*/ 21691 h 679401"/>
                <a:gd name="connsiteX915" fmla="*/ 359665 w 671259"/>
                <a:gd name="connsiteY915" fmla="*/ 21615 h 679401"/>
                <a:gd name="connsiteX916" fmla="*/ 315751 w 671259"/>
                <a:gd name="connsiteY916" fmla="*/ 20705 h 679401"/>
                <a:gd name="connsiteX917" fmla="*/ 317647 w 671259"/>
                <a:gd name="connsiteY917" fmla="*/ 22298 h 679401"/>
                <a:gd name="connsiteX918" fmla="*/ 316206 w 671259"/>
                <a:gd name="connsiteY918" fmla="*/ 22980 h 679401"/>
                <a:gd name="connsiteX919" fmla="*/ 315751 w 671259"/>
                <a:gd name="connsiteY919" fmla="*/ 20705 h 679401"/>
                <a:gd name="connsiteX920" fmla="*/ 329554 w 671259"/>
                <a:gd name="connsiteY920" fmla="*/ 20174 h 679401"/>
                <a:gd name="connsiteX921" fmla="*/ 330920 w 671259"/>
                <a:gd name="connsiteY921" fmla="*/ 21464 h 679401"/>
                <a:gd name="connsiteX922" fmla="*/ 328872 w 671259"/>
                <a:gd name="connsiteY922" fmla="*/ 22677 h 679401"/>
                <a:gd name="connsiteX923" fmla="*/ 327810 w 671259"/>
                <a:gd name="connsiteY923" fmla="*/ 21388 h 679401"/>
                <a:gd name="connsiteX924" fmla="*/ 329554 w 671259"/>
                <a:gd name="connsiteY924" fmla="*/ 20174 h 679401"/>
                <a:gd name="connsiteX925" fmla="*/ 406007 w 671259"/>
                <a:gd name="connsiteY925" fmla="*/ 1138 h 679401"/>
                <a:gd name="connsiteX926" fmla="*/ 406917 w 671259"/>
                <a:gd name="connsiteY926" fmla="*/ 3489 h 679401"/>
                <a:gd name="connsiteX927" fmla="*/ 402366 w 671259"/>
                <a:gd name="connsiteY927" fmla="*/ 1214 h 679401"/>
                <a:gd name="connsiteX928" fmla="*/ 406007 w 671259"/>
                <a:gd name="connsiteY928" fmla="*/ 1138 h 679401"/>
                <a:gd name="connsiteX929" fmla="*/ 396299 w 671259"/>
                <a:gd name="connsiteY929" fmla="*/ 0 h 679401"/>
                <a:gd name="connsiteX930" fmla="*/ 398650 w 671259"/>
                <a:gd name="connsiteY930" fmla="*/ 3565 h 679401"/>
                <a:gd name="connsiteX931" fmla="*/ 396299 w 671259"/>
                <a:gd name="connsiteY931" fmla="*/ 0 h 67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</a:cxnLst>
              <a:rect l="l" t="t" r="r" b="b"/>
              <a:pathLst>
                <a:path w="671259" h="679401">
                  <a:moveTo>
                    <a:pt x="300884" y="671613"/>
                  </a:moveTo>
                  <a:cubicBezTo>
                    <a:pt x="300429" y="671689"/>
                    <a:pt x="299974" y="671764"/>
                    <a:pt x="299519" y="671916"/>
                  </a:cubicBezTo>
                  <a:cubicBezTo>
                    <a:pt x="299519" y="672144"/>
                    <a:pt x="299443" y="672371"/>
                    <a:pt x="299368" y="672599"/>
                  </a:cubicBezTo>
                  <a:cubicBezTo>
                    <a:pt x="300050" y="672371"/>
                    <a:pt x="300733" y="672068"/>
                    <a:pt x="301340" y="671689"/>
                  </a:cubicBezTo>
                  <a:cubicBezTo>
                    <a:pt x="301188" y="671689"/>
                    <a:pt x="301036" y="671613"/>
                    <a:pt x="300884" y="671613"/>
                  </a:cubicBezTo>
                  <a:close/>
                  <a:moveTo>
                    <a:pt x="338807" y="647418"/>
                  </a:moveTo>
                  <a:cubicBezTo>
                    <a:pt x="338807" y="647494"/>
                    <a:pt x="338883" y="647494"/>
                    <a:pt x="338883" y="647570"/>
                  </a:cubicBezTo>
                  <a:lnTo>
                    <a:pt x="338883" y="647494"/>
                  </a:lnTo>
                  <a:cubicBezTo>
                    <a:pt x="338807" y="647494"/>
                    <a:pt x="338807" y="647418"/>
                    <a:pt x="338807" y="647418"/>
                  </a:cubicBezTo>
                  <a:close/>
                  <a:moveTo>
                    <a:pt x="151165" y="635131"/>
                  </a:moveTo>
                  <a:cubicBezTo>
                    <a:pt x="151089" y="635131"/>
                    <a:pt x="151089" y="635131"/>
                    <a:pt x="151089" y="635207"/>
                  </a:cubicBezTo>
                  <a:lnTo>
                    <a:pt x="151165" y="635207"/>
                  </a:lnTo>
                  <a:close/>
                  <a:moveTo>
                    <a:pt x="153744" y="626560"/>
                  </a:moveTo>
                  <a:cubicBezTo>
                    <a:pt x="153592" y="626560"/>
                    <a:pt x="153441" y="626636"/>
                    <a:pt x="153365" y="626712"/>
                  </a:cubicBezTo>
                  <a:lnTo>
                    <a:pt x="153516" y="626712"/>
                  </a:lnTo>
                  <a:cubicBezTo>
                    <a:pt x="153592" y="626636"/>
                    <a:pt x="153668" y="626560"/>
                    <a:pt x="153820" y="626560"/>
                  </a:cubicBezTo>
                  <a:close/>
                  <a:moveTo>
                    <a:pt x="448177" y="622010"/>
                  </a:moveTo>
                  <a:cubicBezTo>
                    <a:pt x="448101" y="622086"/>
                    <a:pt x="448025" y="622086"/>
                    <a:pt x="447949" y="622161"/>
                  </a:cubicBezTo>
                  <a:cubicBezTo>
                    <a:pt x="448025" y="622237"/>
                    <a:pt x="448025" y="622313"/>
                    <a:pt x="448101" y="622389"/>
                  </a:cubicBezTo>
                  <a:cubicBezTo>
                    <a:pt x="448177" y="622237"/>
                    <a:pt x="448177" y="622161"/>
                    <a:pt x="448177" y="622010"/>
                  </a:cubicBezTo>
                  <a:close/>
                  <a:moveTo>
                    <a:pt x="312489" y="614880"/>
                  </a:moveTo>
                  <a:lnTo>
                    <a:pt x="312413" y="614956"/>
                  </a:lnTo>
                  <a:cubicBezTo>
                    <a:pt x="312489" y="614956"/>
                    <a:pt x="312489" y="615032"/>
                    <a:pt x="312565" y="615032"/>
                  </a:cubicBezTo>
                  <a:cubicBezTo>
                    <a:pt x="312565" y="615032"/>
                    <a:pt x="312565" y="614956"/>
                    <a:pt x="312489" y="614880"/>
                  </a:cubicBezTo>
                  <a:close/>
                  <a:moveTo>
                    <a:pt x="206855" y="604081"/>
                  </a:moveTo>
                  <a:cubicBezTo>
                    <a:pt x="208125" y="604299"/>
                    <a:pt x="209529" y="605323"/>
                    <a:pt x="210856" y="605930"/>
                  </a:cubicBezTo>
                  <a:lnTo>
                    <a:pt x="214269" y="607068"/>
                  </a:lnTo>
                  <a:cubicBezTo>
                    <a:pt x="215028" y="607371"/>
                    <a:pt x="215786" y="607750"/>
                    <a:pt x="215558" y="608736"/>
                  </a:cubicBezTo>
                  <a:cubicBezTo>
                    <a:pt x="215179" y="610101"/>
                    <a:pt x="213890" y="610177"/>
                    <a:pt x="213207" y="609646"/>
                  </a:cubicBezTo>
                  <a:cubicBezTo>
                    <a:pt x="210249" y="607674"/>
                    <a:pt x="206457" y="609191"/>
                    <a:pt x="203651" y="607068"/>
                  </a:cubicBezTo>
                  <a:cubicBezTo>
                    <a:pt x="204447" y="604451"/>
                    <a:pt x="205585" y="603863"/>
                    <a:pt x="206855" y="604081"/>
                  </a:cubicBezTo>
                  <a:close/>
                  <a:moveTo>
                    <a:pt x="196825" y="598118"/>
                  </a:moveTo>
                  <a:cubicBezTo>
                    <a:pt x="198948" y="598118"/>
                    <a:pt x="197962" y="600166"/>
                    <a:pt x="198493" y="601227"/>
                  </a:cubicBezTo>
                  <a:cubicBezTo>
                    <a:pt x="199100" y="602365"/>
                    <a:pt x="200086" y="603351"/>
                    <a:pt x="201148" y="604716"/>
                  </a:cubicBezTo>
                  <a:cubicBezTo>
                    <a:pt x="199024" y="605626"/>
                    <a:pt x="197886" y="604489"/>
                    <a:pt x="196597" y="604261"/>
                  </a:cubicBezTo>
                  <a:cubicBezTo>
                    <a:pt x="194322" y="603654"/>
                    <a:pt x="195080" y="601910"/>
                    <a:pt x="195308" y="600393"/>
                  </a:cubicBezTo>
                  <a:cubicBezTo>
                    <a:pt x="195459" y="599407"/>
                    <a:pt x="195839" y="598118"/>
                    <a:pt x="196825" y="598118"/>
                  </a:cubicBezTo>
                  <a:close/>
                  <a:moveTo>
                    <a:pt x="179304" y="595540"/>
                  </a:moveTo>
                  <a:cubicBezTo>
                    <a:pt x="182566" y="594326"/>
                    <a:pt x="183931" y="597208"/>
                    <a:pt x="185979" y="598801"/>
                  </a:cubicBezTo>
                  <a:cubicBezTo>
                    <a:pt x="183021" y="599408"/>
                    <a:pt x="180290" y="599408"/>
                    <a:pt x="178394" y="596905"/>
                  </a:cubicBezTo>
                  <a:cubicBezTo>
                    <a:pt x="178318" y="596753"/>
                    <a:pt x="178849" y="595692"/>
                    <a:pt x="179304" y="595540"/>
                  </a:cubicBezTo>
                  <a:close/>
                  <a:moveTo>
                    <a:pt x="129170" y="585224"/>
                  </a:moveTo>
                  <a:cubicBezTo>
                    <a:pt x="129170" y="586134"/>
                    <a:pt x="130536" y="587651"/>
                    <a:pt x="128260" y="587651"/>
                  </a:cubicBezTo>
                  <a:cubicBezTo>
                    <a:pt x="127350" y="587651"/>
                    <a:pt x="126364" y="586817"/>
                    <a:pt x="126516" y="585755"/>
                  </a:cubicBezTo>
                  <a:cubicBezTo>
                    <a:pt x="126895" y="583631"/>
                    <a:pt x="128184" y="585224"/>
                    <a:pt x="129170" y="585224"/>
                  </a:cubicBezTo>
                  <a:close/>
                  <a:moveTo>
                    <a:pt x="320528" y="579915"/>
                  </a:moveTo>
                  <a:cubicBezTo>
                    <a:pt x="320528" y="580067"/>
                    <a:pt x="320604" y="580143"/>
                    <a:pt x="320756" y="580295"/>
                  </a:cubicBezTo>
                  <a:cubicBezTo>
                    <a:pt x="320832" y="580219"/>
                    <a:pt x="320908" y="580219"/>
                    <a:pt x="320984" y="580143"/>
                  </a:cubicBezTo>
                  <a:cubicBezTo>
                    <a:pt x="320832" y="579991"/>
                    <a:pt x="320680" y="579991"/>
                    <a:pt x="320528" y="579915"/>
                  </a:cubicBezTo>
                  <a:close/>
                  <a:moveTo>
                    <a:pt x="260914" y="570359"/>
                  </a:moveTo>
                  <a:cubicBezTo>
                    <a:pt x="260838" y="570738"/>
                    <a:pt x="260610" y="571041"/>
                    <a:pt x="260459" y="571345"/>
                  </a:cubicBezTo>
                  <a:cubicBezTo>
                    <a:pt x="260535" y="571269"/>
                    <a:pt x="260535" y="571269"/>
                    <a:pt x="260610" y="571269"/>
                  </a:cubicBezTo>
                  <a:cubicBezTo>
                    <a:pt x="260762" y="570966"/>
                    <a:pt x="260838" y="570662"/>
                    <a:pt x="260914" y="570359"/>
                  </a:cubicBezTo>
                  <a:close/>
                  <a:moveTo>
                    <a:pt x="252267" y="566718"/>
                  </a:moveTo>
                  <a:cubicBezTo>
                    <a:pt x="252267" y="566794"/>
                    <a:pt x="252267" y="566870"/>
                    <a:pt x="252343" y="566946"/>
                  </a:cubicBezTo>
                  <a:lnTo>
                    <a:pt x="252419" y="566946"/>
                  </a:lnTo>
                  <a:cubicBezTo>
                    <a:pt x="252343" y="566870"/>
                    <a:pt x="252343" y="566794"/>
                    <a:pt x="252267" y="566718"/>
                  </a:cubicBezTo>
                  <a:close/>
                  <a:moveTo>
                    <a:pt x="209490" y="564822"/>
                  </a:moveTo>
                  <a:cubicBezTo>
                    <a:pt x="209339" y="564898"/>
                    <a:pt x="209263" y="564898"/>
                    <a:pt x="209187" y="564898"/>
                  </a:cubicBezTo>
                  <a:cubicBezTo>
                    <a:pt x="209339" y="564974"/>
                    <a:pt x="209415" y="564974"/>
                    <a:pt x="209566" y="564974"/>
                  </a:cubicBezTo>
                  <a:cubicBezTo>
                    <a:pt x="209490" y="564898"/>
                    <a:pt x="209490" y="564898"/>
                    <a:pt x="209490" y="564822"/>
                  </a:cubicBezTo>
                  <a:close/>
                  <a:moveTo>
                    <a:pt x="236264" y="562243"/>
                  </a:moveTo>
                  <a:cubicBezTo>
                    <a:pt x="234975" y="562926"/>
                    <a:pt x="233534" y="562774"/>
                    <a:pt x="232244" y="563153"/>
                  </a:cubicBezTo>
                  <a:cubicBezTo>
                    <a:pt x="233534" y="565125"/>
                    <a:pt x="235126" y="566567"/>
                    <a:pt x="237250" y="567477"/>
                  </a:cubicBezTo>
                  <a:cubicBezTo>
                    <a:pt x="236719" y="566263"/>
                    <a:pt x="236112" y="565050"/>
                    <a:pt x="236036" y="563684"/>
                  </a:cubicBezTo>
                  <a:cubicBezTo>
                    <a:pt x="236188" y="563153"/>
                    <a:pt x="236188" y="562698"/>
                    <a:pt x="236264" y="562243"/>
                  </a:cubicBezTo>
                  <a:close/>
                  <a:moveTo>
                    <a:pt x="65080" y="562016"/>
                  </a:moveTo>
                  <a:cubicBezTo>
                    <a:pt x="65460" y="563533"/>
                    <a:pt x="66294" y="564822"/>
                    <a:pt x="67356" y="566263"/>
                  </a:cubicBezTo>
                  <a:cubicBezTo>
                    <a:pt x="69631" y="569449"/>
                    <a:pt x="73120" y="572255"/>
                    <a:pt x="73044" y="576730"/>
                  </a:cubicBezTo>
                  <a:cubicBezTo>
                    <a:pt x="76154" y="575896"/>
                    <a:pt x="77974" y="578323"/>
                    <a:pt x="79794" y="579840"/>
                  </a:cubicBezTo>
                  <a:cubicBezTo>
                    <a:pt x="82752" y="582418"/>
                    <a:pt x="85938" y="584997"/>
                    <a:pt x="87607" y="588789"/>
                  </a:cubicBezTo>
                  <a:cubicBezTo>
                    <a:pt x="89806" y="587121"/>
                    <a:pt x="91626" y="588334"/>
                    <a:pt x="93219" y="589851"/>
                  </a:cubicBezTo>
                  <a:cubicBezTo>
                    <a:pt x="94736" y="591368"/>
                    <a:pt x="96329" y="591899"/>
                    <a:pt x="98073" y="591141"/>
                  </a:cubicBezTo>
                  <a:cubicBezTo>
                    <a:pt x="88365" y="579991"/>
                    <a:pt x="76761" y="570966"/>
                    <a:pt x="65080" y="562016"/>
                  </a:cubicBezTo>
                  <a:close/>
                  <a:moveTo>
                    <a:pt x="197279" y="549956"/>
                  </a:moveTo>
                  <a:cubicBezTo>
                    <a:pt x="196824" y="550411"/>
                    <a:pt x="196369" y="550791"/>
                    <a:pt x="196066" y="551170"/>
                  </a:cubicBezTo>
                  <a:cubicBezTo>
                    <a:pt x="196597" y="551170"/>
                    <a:pt x="197128" y="551246"/>
                    <a:pt x="197734" y="551170"/>
                  </a:cubicBezTo>
                  <a:cubicBezTo>
                    <a:pt x="197734" y="550639"/>
                    <a:pt x="197583" y="550260"/>
                    <a:pt x="197279" y="549956"/>
                  </a:cubicBezTo>
                  <a:close/>
                  <a:moveTo>
                    <a:pt x="16919" y="543206"/>
                  </a:moveTo>
                  <a:cubicBezTo>
                    <a:pt x="19422" y="543661"/>
                    <a:pt x="21091" y="544041"/>
                    <a:pt x="21470" y="546164"/>
                  </a:cubicBezTo>
                  <a:cubicBezTo>
                    <a:pt x="21546" y="546468"/>
                    <a:pt x="21166" y="547074"/>
                    <a:pt x="20939" y="547074"/>
                  </a:cubicBezTo>
                  <a:cubicBezTo>
                    <a:pt x="18739" y="547150"/>
                    <a:pt x="17981" y="545633"/>
                    <a:pt x="16919" y="543206"/>
                  </a:cubicBezTo>
                  <a:close/>
                  <a:moveTo>
                    <a:pt x="576735" y="536456"/>
                  </a:moveTo>
                  <a:cubicBezTo>
                    <a:pt x="576735" y="536532"/>
                    <a:pt x="576811" y="536532"/>
                    <a:pt x="576811" y="536608"/>
                  </a:cubicBezTo>
                  <a:cubicBezTo>
                    <a:pt x="576811" y="536532"/>
                    <a:pt x="576887" y="536532"/>
                    <a:pt x="576962" y="536456"/>
                  </a:cubicBezTo>
                  <a:close/>
                  <a:moveTo>
                    <a:pt x="296106" y="534029"/>
                  </a:moveTo>
                  <a:lnTo>
                    <a:pt x="296182" y="534105"/>
                  </a:lnTo>
                  <a:lnTo>
                    <a:pt x="296182" y="534029"/>
                  </a:lnTo>
                  <a:close/>
                  <a:moveTo>
                    <a:pt x="520609" y="530236"/>
                  </a:moveTo>
                  <a:lnTo>
                    <a:pt x="520609" y="530312"/>
                  </a:lnTo>
                  <a:lnTo>
                    <a:pt x="520685" y="530312"/>
                  </a:lnTo>
                  <a:cubicBezTo>
                    <a:pt x="520609" y="530312"/>
                    <a:pt x="520609" y="530236"/>
                    <a:pt x="520609" y="530236"/>
                  </a:cubicBezTo>
                  <a:close/>
                  <a:moveTo>
                    <a:pt x="239601" y="528037"/>
                  </a:moveTo>
                  <a:cubicBezTo>
                    <a:pt x="239753" y="528340"/>
                    <a:pt x="239829" y="528720"/>
                    <a:pt x="239980" y="529099"/>
                  </a:cubicBezTo>
                  <a:lnTo>
                    <a:pt x="239677" y="529099"/>
                  </a:lnTo>
                  <a:cubicBezTo>
                    <a:pt x="239753" y="529175"/>
                    <a:pt x="239753" y="529175"/>
                    <a:pt x="239753" y="529250"/>
                  </a:cubicBezTo>
                  <a:cubicBezTo>
                    <a:pt x="239829" y="529175"/>
                    <a:pt x="239905" y="529175"/>
                    <a:pt x="239980" y="529099"/>
                  </a:cubicBezTo>
                  <a:cubicBezTo>
                    <a:pt x="240360" y="528795"/>
                    <a:pt x="240663" y="528568"/>
                    <a:pt x="241042" y="528416"/>
                  </a:cubicBezTo>
                  <a:cubicBezTo>
                    <a:pt x="241346" y="528416"/>
                    <a:pt x="241573" y="528492"/>
                    <a:pt x="241725" y="528568"/>
                  </a:cubicBezTo>
                  <a:cubicBezTo>
                    <a:pt x="241194" y="528264"/>
                    <a:pt x="240435" y="528113"/>
                    <a:pt x="239601" y="528037"/>
                  </a:cubicBezTo>
                  <a:close/>
                  <a:moveTo>
                    <a:pt x="688" y="525458"/>
                  </a:moveTo>
                  <a:cubicBezTo>
                    <a:pt x="2887" y="523334"/>
                    <a:pt x="4556" y="528188"/>
                    <a:pt x="6983" y="529326"/>
                  </a:cubicBezTo>
                  <a:cubicBezTo>
                    <a:pt x="7059" y="529705"/>
                    <a:pt x="7059" y="530160"/>
                    <a:pt x="7135" y="530615"/>
                  </a:cubicBezTo>
                  <a:cubicBezTo>
                    <a:pt x="6755" y="531298"/>
                    <a:pt x="6755" y="532208"/>
                    <a:pt x="6073" y="532815"/>
                  </a:cubicBezTo>
                  <a:cubicBezTo>
                    <a:pt x="5618" y="532890"/>
                    <a:pt x="5239" y="532890"/>
                    <a:pt x="4784" y="532966"/>
                  </a:cubicBezTo>
                  <a:cubicBezTo>
                    <a:pt x="4480" y="532663"/>
                    <a:pt x="4025" y="532435"/>
                    <a:pt x="3949" y="532132"/>
                  </a:cubicBezTo>
                  <a:cubicBezTo>
                    <a:pt x="3267" y="529553"/>
                    <a:pt x="-1815" y="527809"/>
                    <a:pt x="688" y="525458"/>
                  </a:cubicBezTo>
                  <a:close/>
                  <a:moveTo>
                    <a:pt x="232092" y="525231"/>
                  </a:moveTo>
                  <a:cubicBezTo>
                    <a:pt x="232017" y="525686"/>
                    <a:pt x="231941" y="525989"/>
                    <a:pt x="231865" y="526293"/>
                  </a:cubicBezTo>
                  <a:cubicBezTo>
                    <a:pt x="232017" y="526293"/>
                    <a:pt x="232244" y="526293"/>
                    <a:pt x="232396" y="526368"/>
                  </a:cubicBezTo>
                  <a:cubicBezTo>
                    <a:pt x="232320" y="525989"/>
                    <a:pt x="232168" y="525686"/>
                    <a:pt x="232092" y="525231"/>
                  </a:cubicBezTo>
                  <a:close/>
                  <a:moveTo>
                    <a:pt x="191591" y="512716"/>
                  </a:moveTo>
                  <a:cubicBezTo>
                    <a:pt x="191743" y="512868"/>
                    <a:pt x="191818" y="513020"/>
                    <a:pt x="191894" y="513247"/>
                  </a:cubicBezTo>
                  <a:cubicBezTo>
                    <a:pt x="191970" y="513171"/>
                    <a:pt x="191970" y="513095"/>
                    <a:pt x="192046" y="513095"/>
                  </a:cubicBezTo>
                  <a:cubicBezTo>
                    <a:pt x="191894" y="512944"/>
                    <a:pt x="191743" y="512792"/>
                    <a:pt x="191591" y="512716"/>
                  </a:cubicBezTo>
                  <a:close/>
                  <a:moveTo>
                    <a:pt x="101866" y="510214"/>
                  </a:moveTo>
                  <a:cubicBezTo>
                    <a:pt x="102700" y="509986"/>
                    <a:pt x="103155" y="510669"/>
                    <a:pt x="103080" y="511579"/>
                  </a:cubicBezTo>
                  <a:cubicBezTo>
                    <a:pt x="102625" y="512489"/>
                    <a:pt x="101942" y="513323"/>
                    <a:pt x="100956" y="513020"/>
                  </a:cubicBezTo>
                  <a:cubicBezTo>
                    <a:pt x="100349" y="512868"/>
                    <a:pt x="99894" y="512110"/>
                    <a:pt x="99439" y="511579"/>
                  </a:cubicBezTo>
                  <a:cubicBezTo>
                    <a:pt x="100273" y="511124"/>
                    <a:pt x="101032" y="510441"/>
                    <a:pt x="101866" y="510214"/>
                  </a:cubicBezTo>
                  <a:close/>
                  <a:moveTo>
                    <a:pt x="28903" y="507862"/>
                  </a:moveTo>
                  <a:cubicBezTo>
                    <a:pt x="29585" y="508317"/>
                    <a:pt x="30192" y="508848"/>
                    <a:pt x="29889" y="509834"/>
                  </a:cubicBezTo>
                  <a:cubicBezTo>
                    <a:pt x="29358" y="510669"/>
                    <a:pt x="28675" y="510896"/>
                    <a:pt x="27841" y="510517"/>
                  </a:cubicBezTo>
                  <a:cubicBezTo>
                    <a:pt x="27082" y="510138"/>
                    <a:pt x="26551" y="509455"/>
                    <a:pt x="27006" y="508545"/>
                  </a:cubicBezTo>
                  <a:cubicBezTo>
                    <a:pt x="27386" y="507711"/>
                    <a:pt x="28068" y="507331"/>
                    <a:pt x="28903" y="507862"/>
                  </a:cubicBezTo>
                  <a:close/>
                  <a:moveTo>
                    <a:pt x="397208" y="504449"/>
                  </a:moveTo>
                  <a:lnTo>
                    <a:pt x="397208" y="504828"/>
                  </a:lnTo>
                  <a:cubicBezTo>
                    <a:pt x="397360" y="504828"/>
                    <a:pt x="397436" y="504752"/>
                    <a:pt x="397512" y="504677"/>
                  </a:cubicBezTo>
                  <a:cubicBezTo>
                    <a:pt x="397360" y="504601"/>
                    <a:pt x="397360" y="504525"/>
                    <a:pt x="397208" y="504449"/>
                  </a:cubicBezTo>
                  <a:close/>
                  <a:moveTo>
                    <a:pt x="399635" y="503387"/>
                  </a:moveTo>
                  <a:cubicBezTo>
                    <a:pt x="399560" y="503539"/>
                    <a:pt x="399560" y="503691"/>
                    <a:pt x="399484" y="503766"/>
                  </a:cubicBezTo>
                  <a:cubicBezTo>
                    <a:pt x="399560" y="503691"/>
                    <a:pt x="399711" y="503615"/>
                    <a:pt x="399787" y="503539"/>
                  </a:cubicBezTo>
                  <a:cubicBezTo>
                    <a:pt x="399711" y="503539"/>
                    <a:pt x="399711" y="503463"/>
                    <a:pt x="399635" y="503387"/>
                  </a:cubicBezTo>
                  <a:close/>
                  <a:moveTo>
                    <a:pt x="546852" y="498154"/>
                  </a:moveTo>
                  <a:cubicBezTo>
                    <a:pt x="546700" y="498154"/>
                    <a:pt x="546473" y="498230"/>
                    <a:pt x="546245" y="498305"/>
                  </a:cubicBezTo>
                  <a:lnTo>
                    <a:pt x="546624" y="498685"/>
                  </a:lnTo>
                  <a:cubicBezTo>
                    <a:pt x="546700" y="498533"/>
                    <a:pt x="546776" y="498305"/>
                    <a:pt x="546852" y="498154"/>
                  </a:cubicBezTo>
                  <a:close/>
                  <a:moveTo>
                    <a:pt x="595165" y="495575"/>
                  </a:moveTo>
                  <a:cubicBezTo>
                    <a:pt x="595090" y="495575"/>
                    <a:pt x="595090" y="495651"/>
                    <a:pt x="595014" y="495651"/>
                  </a:cubicBezTo>
                  <a:cubicBezTo>
                    <a:pt x="595090" y="495651"/>
                    <a:pt x="595090" y="495727"/>
                    <a:pt x="595090" y="495727"/>
                  </a:cubicBezTo>
                  <a:cubicBezTo>
                    <a:pt x="595090" y="495651"/>
                    <a:pt x="595090" y="495651"/>
                    <a:pt x="595165" y="495575"/>
                  </a:cubicBezTo>
                  <a:close/>
                  <a:moveTo>
                    <a:pt x="126667" y="490493"/>
                  </a:moveTo>
                  <a:cubicBezTo>
                    <a:pt x="126060" y="490721"/>
                    <a:pt x="125833" y="491176"/>
                    <a:pt x="125681" y="491631"/>
                  </a:cubicBezTo>
                  <a:cubicBezTo>
                    <a:pt x="125984" y="492314"/>
                    <a:pt x="126364" y="493072"/>
                    <a:pt x="126591" y="493906"/>
                  </a:cubicBezTo>
                  <a:cubicBezTo>
                    <a:pt x="129018" y="497168"/>
                    <a:pt x="132128" y="499974"/>
                    <a:pt x="132431" y="504373"/>
                  </a:cubicBezTo>
                  <a:cubicBezTo>
                    <a:pt x="136375" y="503918"/>
                    <a:pt x="139637" y="505738"/>
                    <a:pt x="142974" y="507028"/>
                  </a:cubicBezTo>
                  <a:cubicBezTo>
                    <a:pt x="142443" y="505738"/>
                    <a:pt x="142140" y="504297"/>
                    <a:pt x="142671" y="502780"/>
                  </a:cubicBezTo>
                  <a:cubicBezTo>
                    <a:pt x="142595" y="502705"/>
                    <a:pt x="142595" y="502629"/>
                    <a:pt x="142519" y="502553"/>
                  </a:cubicBezTo>
                  <a:cubicBezTo>
                    <a:pt x="136830" y="499595"/>
                    <a:pt x="132128" y="495347"/>
                    <a:pt x="127426" y="491100"/>
                  </a:cubicBezTo>
                  <a:cubicBezTo>
                    <a:pt x="127198" y="490873"/>
                    <a:pt x="126895" y="490721"/>
                    <a:pt x="126667" y="490493"/>
                  </a:cubicBezTo>
                  <a:close/>
                  <a:moveTo>
                    <a:pt x="452045" y="490190"/>
                  </a:moveTo>
                  <a:cubicBezTo>
                    <a:pt x="452045" y="490266"/>
                    <a:pt x="452121" y="490418"/>
                    <a:pt x="452121" y="490493"/>
                  </a:cubicBezTo>
                  <a:cubicBezTo>
                    <a:pt x="452196" y="490418"/>
                    <a:pt x="452272" y="490418"/>
                    <a:pt x="452272" y="490418"/>
                  </a:cubicBezTo>
                  <a:cubicBezTo>
                    <a:pt x="452348" y="490418"/>
                    <a:pt x="452424" y="490418"/>
                    <a:pt x="452424" y="490493"/>
                  </a:cubicBezTo>
                  <a:cubicBezTo>
                    <a:pt x="452348" y="490342"/>
                    <a:pt x="452272" y="490266"/>
                    <a:pt x="452196" y="490190"/>
                  </a:cubicBezTo>
                  <a:close/>
                  <a:moveTo>
                    <a:pt x="195004" y="488446"/>
                  </a:moveTo>
                  <a:cubicBezTo>
                    <a:pt x="195080" y="488673"/>
                    <a:pt x="195156" y="488901"/>
                    <a:pt x="195232" y="489052"/>
                  </a:cubicBezTo>
                  <a:cubicBezTo>
                    <a:pt x="195307" y="488901"/>
                    <a:pt x="195459" y="488825"/>
                    <a:pt x="195535" y="488749"/>
                  </a:cubicBezTo>
                  <a:cubicBezTo>
                    <a:pt x="195307" y="488673"/>
                    <a:pt x="195156" y="488597"/>
                    <a:pt x="195004" y="488446"/>
                  </a:cubicBezTo>
                  <a:close/>
                  <a:moveTo>
                    <a:pt x="407372" y="485184"/>
                  </a:moveTo>
                  <a:cubicBezTo>
                    <a:pt x="407372" y="485184"/>
                    <a:pt x="407296" y="485260"/>
                    <a:pt x="407296" y="485336"/>
                  </a:cubicBezTo>
                  <a:lnTo>
                    <a:pt x="407523" y="485336"/>
                  </a:lnTo>
                  <a:cubicBezTo>
                    <a:pt x="407448" y="485260"/>
                    <a:pt x="407372" y="485260"/>
                    <a:pt x="407372" y="485184"/>
                  </a:cubicBezTo>
                  <a:close/>
                  <a:moveTo>
                    <a:pt x="59923" y="484654"/>
                  </a:moveTo>
                  <a:cubicBezTo>
                    <a:pt x="61365" y="483137"/>
                    <a:pt x="62502" y="485184"/>
                    <a:pt x="62881" y="486701"/>
                  </a:cubicBezTo>
                  <a:cubicBezTo>
                    <a:pt x="65081" y="489280"/>
                    <a:pt x="68342" y="489128"/>
                    <a:pt x="71149" y="489659"/>
                  </a:cubicBezTo>
                  <a:cubicBezTo>
                    <a:pt x="73727" y="490114"/>
                    <a:pt x="76458" y="490645"/>
                    <a:pt x="77216" y="492769"/>
                  </a:cubicBezTo>
                  <a:cubicBezTo>
                    <a:pt x="79795" y="500202"/>
                    <a:pt x="87607" y="500505"/>
                    <a:pt x="92461" y="504753"/>
                  </a:cubicBezTo>
                  <a:cubicBezTo>
                    <a:pt x="94054" y="504904"/>
                    <a:pt x="96178" y="504904"/>
                    <a:pt x="95571" y="507180"/>
                  </a:cubicBezTo>
                  <a:cubicBezTo>
                    <a:pt x="94888" y="509834"/>
                    <a:pt x="93220" y="508090"/>
                    <a:pt x="91854" y="507483"/>
                  </a:cubicBezTo>
                  <a:cubicBezTo>
                    <a:pt x="90793" y="507028"/>
                    <a:pt x="89655" y="506573"/>
                    <a:pt x="88593" y="506118"/>
                  </a:cubicBezTo>
                  <a:cubicBezTo>
                    <a:pt x="84801" y="504525"/>
                    <a:pt x="80023" y="505435"/>
                    <a:pt x="77520" y="500657"/>
                  </a:cubicBezTo>
                  <a:cubicBezTo>
                    <a:pt x="76306" y="498306"/>
                    <a:pt x="74486" y="501264"/>
                    <a:pt x="72969" y="501643"/>
                  </a:cubicBezTo>
                  <a:cubicBezTo>
                    <a:pt x="68115" y="503008"/>
                    <a:pt x="64929" y="501036"/>
                    <a:pt x="65991" y="496334"/>
                  </a:cubicBezTo>
                  <a:cubicBezTo>
                    <a:pt x="66901" y="492238"/>
                    <a:pt x="63033" y="491480"/>
                    <a:pt x="62123" y="488825"/>
                  </a:cubicBezTo>
                  <a:cubicBezTo>
                    <a:pt x="60758" y="487687"/>
                    <a:pt x="58558" y="486170"/>
                    <a:pt x="59923" y="484654"/>
                  </a:cubicBezTo>
                  <a:close/>
                  <a:moveTo>
                    <a:pt x="452272" y="481619"/>
                  </a:moveTo>
                  <a:lnTo>
                    <a:pt x="453182" y="482530"/>
                  </a:lnTo>
                  <a:cubicBezTo>
                    <a:pt x="453182" y="482454"/>
                    <a:pt x="453334" y="482302"/>
                    <a:pt x="453410" y="482150"/>
                  </a:cubicBezTo>
                  <a:cubicBezTo>
                    <a:pt x="453031" y="481999"/>
                    <a:pt x="452727" y="481847"/>
                    <a:pt x="452272" y="481619"/>
                  </a:cubicBezTo>
                  <a:close/>
                  <a:moveTo>
                    <a:pt x="317115" y="481240"/>
                  </a:moveTo>
                  <a:cubicBezTo>
                    <a:pt x="316964" y="481316"/>
                    <a:pt x="316888" y="481316"/>
                    <a:pt x="316736" y="481468"/>
                  </a:cubicBezTo>
                  <a:cubicBezTo>
                    <a:pt x="316964" y="481619"/>
                    <a:pt x="317040" y="481695"/>
                    <a:pt x="317267" y="481847"/>
                  </a:cubicBezTo>
                  <a:cubicBezTo>
                    <a:pt x="317191" y="481619"/>
                    <a:pt x="317191" y="481468"/>
                    <a:pt x="317115" y="481240"/>
                  </a:cubicBezTo>
                  <a:close/>
                  <a:moveTo>
                    <a:pt x="146159" y="475400"/>
                  </a:moveTo>
                  <a:cubicBezTo>
                    <a:pt x="146159" y="475476"/>
                    <a:pt x="146084" y="475476"/>
                    <a:pt x="146084" y="475476"/>
                  </a:cubicBezTo>
                  <a:lnTo>
                    <a:pt x="146235" y="475476"/>
                  </a:lnTo>
                  <a:close/>
                  <a:moveTo>
                    <a:pt x="632254" y="472821"/>
                  </a:moveTo>
                  <a:cubicBezTo>
                    <a:pt x="631723" y="472897"/>
                    <a:pt x="631344" y="473049"/>
                    <a:pt x="631040" y="473276"/>
                  </a:cubicBezTo>
                  <a:cubicBezTo>
                    <a:pt x="631647" y="473201"/>
                    <a:pt x="632102" y="473201"/>
                    <a:pt x="632406" y="473276"/>
                  </a:cubicBezTo>
                  <a:cubicBezTo>
                    <a:pt x="632330" y="473125"/>
                    <a:pt x="632330" y="472973"/>
                    <a:pt x="632254" y="472821"/>
                  </a:cubicBezTo>
                  <a:close/>
                  <a:moveTo>
                    <a:pt x="422541" y="463189"/>
                  </a:moveTo>
                  <a:cubicBezTo>
                    <a:pt x="422237" y="463492"/>
                    <a:pt x="421934" y="463720"/>
                    <a:pt x="421631" y="463947"/>
                  </a:cubicBezTo>
                  <a:cubicBezTo>
                    <a:pt x="421706" y="464175"/>
                    <a:pt x="421858" y="464402"/>
                    <a:pt x="422010" y="464782"/>
                  </a:cubicBezTo>
                  <a:cubicBezTo>
                    <a:pt x="422237" y="464327"/>
                    <a:pt x="422465" y="463872"/>
                    <a:pt x="422541" y="463189"/>
                  </a:cubicBezTo>
                  <a:close/>
                  <a:moveTo>
                    <a:pt x="516134" y="461900"/>
                  </a:moveTo>
                  <a:lnTo>
                    <a:pt x="516210" y="461975"/>
                  </a:lnTo>
                  <a:lnTo>
                    <a:pt x="516210" y="461900"/>
                  </a:lnTo>
                  <a:close/>
                  <a:moveTo>
                    <a:pt x="324169" y="460686"/>
                  </a:moveTo>
                  <a:cubicBezTo>
                    <a:pt x="323942" y="460989"/>
                    <a:pt x="323866" y="461293"/>
                    <a:pt x="323562" y="461596"/>
                  </a:cubicBezTo>
                  <a:cubicBezTo>
                    <a:pt x="323942" y="461520"/>
                    <a:pt x="324245" y="461369"/>
                    <a:pt x="324624" y="461293"/>
                  </a:cubicBezTo>
                  <a:cubicBezTo>
                    <a:pt x="324472" y="461141"/>
                    <a:pt x="324321" y="460914"/>
                    <a:pt x="324169" y="460686"/>
                  </a:cubicBezTo>
                  <a:close/>
                  <a:moveTo>
                    <a:pt x="17070" y="459775"/>
                  </a:moveTo>
                  <a:cubicBezTo>
                    <a:pt x="18815" y="459548"/>
                    <a:pt x="20408" y="459472"/>
                    <a:pt x="20332" y="461975"/>
                  </a:cubicBezTo>
                  <a:cubicBezTo>
                    <a:pt x="20028" y="462430"/>
                    <a:pt x="19649" y="462809"/>
                    <a:pt x="19346" y="463188"/>
                  </a:cubicBezTo>
                  <a:cubicBezTo>
                    <a:pt x="16615" y="463340"/>
                    <a:pt x="16843" y="461596"/>
                    <a:pt x="17070" y="459775"/>
                  </a:cubicBezTo>
                  <a:close/>
                  <a:moveTo>
                    <a:pt x="406006" y="454922"/>
                  </a:moveTo>
                  <a:cubicBezTo>
                    <a:pt x="405931" y="455377"/>
                    <a:pt x="405931" y="455832"/>
                    <a:pt x="406006" y="456363"/>
                  </a:cubicBezTo>
                  <a:cubicBezTo>
                    <a:pt x="406158" y="456287"/>
                    <a:pt x="406462" y="456211"/>
                    <a:pt x="406689" y="456211"/>
                  </a:cubicBezTo>
                  <a:cubicBezTo>
                    <a:pt x="406462" y="455832"/>
                    <a:pt x="406234" y="455453"/>
                    <a:pt x="406006" y="454922"/>
                  </a:cubicBezTo>
                  <a:close/>
                  <a:moveTo>
                    <a:pt x="70997" y="450446"/>
                  </a:moveTo>
                  <a:cubicBezTo>
                    <a:pt x="71148" y="450219"/>
                    <a:pt x="72134" y="450219"/>
                    <a:pt x="72438" y="450522"/>
                  </a:cubicBezTo>
                  <a:cubicBezTo>
                    <a:pt x="73575" y="451660"/>
                    <a:pt x="73045" y="452570"/>
                    <a:pt x="71983" y="453404"/>
                  </a:cubicBezTo>
                  <a:lnTo>
                    <a:pt x="71983" y="453480"/>
                  </a:lnTo>
                  <a:cubicBezTo>
                    <a:pt x="71528" y="452494"/>
                    <a:pt x="70087" y="451812"/>
                    <a:pt x="70997" y="450446"/>
                  </a:cubicBezTo>
                  <a:close/>
                  <a:moveTo>
                    <a:pt x="526525" y="446503"/>
                  </a:moveTo>
                  <a:cubicBezTo>
                    <a:pt x="526601" y="446579"/>
                    <a:pt x="526601" y="446655"/>
                    <a:pt x="526677" y="446730"/>
                  </a:cubicBezTo>
                  <a:lnTo>
                    <a:pt x="526829" y="446579"/>
                  </a:lnTo>
                  <a:cubicBezTo>
                    <a:pt x="526753" y="446579"/>
                    <a:pt x="526601" y="446503"/>
                    <a:pt x="526525" y="446503"/>
                  </a:cubicBezTo>
                  <a:close/>
                  <a:moveTo>
                    <a:pt x="446356" y="445593"/>
                  </a:moveTo>
                  <a:cubicBezTo>
                    <a:pt x="446280" y="445593"/>
                    <a:pt x="446205" y="445669"/>
                    <a:pt x="446129" y="445669"/>
                  </a:cubicBezTo>
                  <a:cubicBezTo>
                    <a:pt x="445825" y="445896"/>
                    <a:pt x="445598" y="446124"/>
                    <a:pt x="445294" y="446351"/>
                  </a:cubicBezTo>
                  <a:cubicBezTo>
                    <a:pt x="445522" y="446427"/>
                    <a:pt x="445674" y="446579"/>
                    <a:pt x="445825" y="446730"/>
                  </a:cubicBezTo>
                  <a:cubicBezTo>
                    <a:pt x="445977" y="446351"/>
                    <a:pt x="446129" y="445972"/>
                    <a:pt x="446356" y="445593"/>
                  </a:cubicBezTo>
                  <a:close/>
                  <a:moveTo>
                    <a:pt x="82222" y="439753"/>
                  </a:moveTo>
                  <a:cubicBezTo>
                    <a:pt x="82525" y="439904"/>
                    <a:pt x="82752" y="439980"/>
                    <a:pt x="82980" y="440132"/>
                  </a:cubicBezTo>
                  <a:cubicBezTo>
                    <a:pt x="82980" y="439980"/>
                    <a:pt x="82980" y="439904"/>
                    <a:pt x="83056" y="439753"/>
                  </a:cubicBezTo>
                  <a:close/>
                  <a:moveTo>
                    <a:pt x="216999" y="436719"/>
                  </a:moveTo>
                  <a:cubicBezTo>
                    <a:pt x="216999" y="436795"/>
                    <a:pt x="216999" y="436871"/>
                    <a:pt x="216923" y="436946"/>
                  </a:cubicBezTo>
                  <a:cubicBezTo>
                    <a:pt x="216999" y="436946"/>
                    <a:pt x="217151" y="436946"/>
                    <a:pt x="217227" y="436871"/>
                  </a:cubicBezTo>
                  <a:cubicBezTo>
                    <a:pt x="217151" y="436795"/>
                    <a:pt x="217075" y="436719"/>
                    <a:pt x="216999" y="436719"/>
                  </a:cubicBezTo>
                  <a:close/>
                  <a:moveTo>
                    <a:pt x="493608" y="435581"/>
                  </a:moveTo>
                  <a:cubicBezTo>
                    <a:pt x="493608" y="435657"/>
                    <a:pt x="493532" y="435733"/>
                    <a:pt x="493532" y="435809"/>
                  </a:cubicBezTo>
                  <a:lnTo>
                    <a:pt x="493987" y="435809"/>
                  </a:lnTo>
                  <a:cubicBezTo>
                    <a:pt x="493836" y="435733"/>
                    <a:pt x="493760" y="435657"/>
                    <a:pt x="493608" y="435581"/>
                  </a:cubicBezTo>
                  <a:close/>
                  <a:moveTo>
                    <a:pt x="541315" y="434064"/>
                  </a:moveTo>
                  <a:lnTo>
                    <a:pt x="541315" y="434140"/>
                  </a:lnTo>
                  <a:cubicBezTo>
                    <a:pt x="541315" y="434064"/>
                    <a:pt x="541391" y="434064"/>
                    <a:pt x="541391" y="434140"/>
                  </a:cubicBezTo>
                  <a:cubicBezTo>
                    <a:pt x="541391" y="434064"/>
                    <a:pt x="541315" y="434064"/>
                    <a:pt x="541315" y="434064"/>
                  </a:cubicBezTo>
                  <a:close/>
                  <a:moveTo>
                    <a:pt x="471840" y="427845"/>
                  </a:moveTo>
                  <a:lnTo>
                    <a:pt x="471840" y="427921"/>
                  </a:lnTo>
                  <a:cubicBezTo>
                    <a:pt x="471916" y="427845"/>
                    <a:pt x="471916" y="427845"/>
                    <a:pt x="471992" y="427845"/>
                  </a:cubicBezTo>
                  <a:close/>
                  <a:moveTo>
                    <a:pt x="379081" y="413207"/>
                  </a:moveTo>
                  <a:cubicBezTo>
                    <a:pt x="379233" y="413358"/>
                    <a:pt x="379461" y="413586"/>
                    <a:pt x="379461" y="413813"/>
                  </a:cubicBezTo>
                  <a:cubicBezTo>
                    <a:pt x="379536" y="413510"/>
                    <a:pt x="379385" y="413358"/>
                    <a:pt x="379157" y="413283"/>
                  </a:cubicBezTo>
                  <a:cubicBezTo>
                    <a:pt x="379081" y="413283"/>
                    <a:pt x="379081" y="413283"/>
                    <a:pt x="379081" y="413207"/>
                  </a:cubicBezTo>
                  <a:close/>
                  <a:moveTo>
                    <a:pt x="418066" y="407518"/>
                  </a:moveTo>
                  <a:cubicBezTo>
                    <a:pt x="417990" y="407594"/>
                    <a:pt x="417990" y="407594"/>
                    <a:pt x="417990" y="407670"/>
                  </a:cubicBezTo>
                  <a:cubicBezTo>
                    <a:pt x="417838" y="407822"/>
                    <a:pt x="417763" y="408125"/>
                    <a:pt x="417687" y="408353"/>
                  </a:cubicBezTo>
                  <a:lnTo>
                    <a:pt x="417914" y="408580"/>
                  </a:lnTo>
                  <a:cubicBezTo>
                    <a:pt x="417914" y="408353"/>
                    <a:pt x="418066" y="408125"/>
                    <a:pt x="418218" y="407898"/>
                  </a:cubicBezTo>
                  <a:cubicBezTo>
                    <a:pt x="418369" y="407822"/>
                    <a:pt x="418445" y="407670"/>
                    <a:pt x="418521" y="407594"/>
                  </a:cubicBezTo>
                  <a:cubicBezTo>
                    <a:pt x="418369" y="407518"/>
                    <a:pt x="418218" y="407518"/>
                    <a:pt x="418066" y="407518"/>
                  </a:cubicBezTo>
                  <a:close/>
                  <a:moveTo>
                    <a:pt x="565965" y="402361"/>
                  </a:moveTo>
                  <a:cubicBezTo>
                    <a:pt x="565813" y="402361"/>
                    <a:pt x="565737" y="402437"/>
                    <a:pt x="565661" y="402437"/>
                  </a:cubicBezTo>
                  <a:lnTo>
                    <a:pt x="565661" y="402664"/>
                  </a:lnTo>
                  <a:cubicBezTo>
                    <a:pt x="565813" y="402588"/>
                    <a:pt x="565813" y="402361"/>
                    <a:pt x="565965" y="402361"/>
                  </a:cubicBezTo>
                  <a:close/>
                  <a:moveTo>
                    <a:pt x="439227" y="400085"/>
                  </a:moveTo>
                  <a:cubicBezTo>
                    <a:pt x="439227" y="400465"/>
                    <a:pt x="439303" y="400768"/>
                    <a:pt x="439379" y="401147"/>
                  </a:cubicBezTo>
                  <a:cubicBezTo>
                    <a:pt x="439606" y="401071"/>
                    <a:pt x="439758" y="400996"/>
                    <a:pt x="439985" y="400996"/>
                  </a:cubicBezTo>
                  <a:cubicBezTo>
                    <a:pt x="439682" y="400692"/>
                    <a:pt x="439454" y="400389"/>
                    <a:pt x="439227" y="400085"/>
                  </a:cubicBezTo>
                  <a:close/>
                  <a:moveTo>
                    <a:pt x="154578" y="387419"/>
                  </a:moveTo>
                  <a:lnTo>
                    <a:pt x="154351" y="387874"/>
                  </a:lnTo>
                  <a:cubicBezTo>
                    <a:pt x="154578" y="387798"/>
                    <a:pt x="154730" y="387647"/>
                    <a:pt x="154957" y="387571"/>
                  </a:cubicBezTo>
                  <a:cubicBezTo>
                    <a:pt x="154882" y="387571"/>
                    <a:pt x="154730" y="387495"/>
                    <a:pt x="154578" y="387419"/>
                  </a:cubicBezTo>
                  <a:close/>
                  <a:moveTo>
                    <a:pt x="571198" y="379076"/>
                  </a:moveTo>
                  <a:cubicBezTo>
                    <a:pt x="571198" y="379304"/>
                    <a:pt x="571274" y="379531"/>
                    <a:pt x="571653" y="379835"/>
                  </a:cubicBezTo>
                  <a:cubicBezTo>
                    <a:pt x="571957" y="380138"/>
                    <a:pt x="572336" y="380290"/>
                    <a:pt x="572791" y="380441"/>
                  </a:cubicBezTo>
                  <a:cubicBezTo>
                    <a:pt x="572260" y="380062"/>
                    <a:pt x="571729" y="379607"/>
                    <a:pt x="571198" y="379076"/>
                  </a:cubicBezTo>
                  <a:close/>
                  <a:moveTo>
                    <a:pt x="533427" y="376877"/>
                  </a:moveTo>
                  <a:cubicBezTo>
                    <a:pt x="533275" y="377787"/>
                    <a:pt x="533351" y="378394"/>
                    <a:pt x="533655" y="378773"/>
                  </a:cubicBezTo>
                  <a:cubicBezTo>
                    <a:pt x="533655" y="378014"/>
                    <a:pt x="533806" y="377408"/>
                    <a:pt x="533958" y="377028"/>
                  </a:cubicBezTo>
                  <a:cubicBezTo>
                    <a:pt x="533806" y="376953"/>
                    <a:pt x="533579" y="376953"/>
                    <a:pt x="533427" y="376877"/>
                  </a:cubicBezTo>
                  <a:close/>
                  <a:moveTo>
                    <a:pt x="63260" y="367471"/>
                  </a:moveTo>
                  <a:cubicBezTo>
                    <a:pt x="63716" y="367547"/>
                    <a:pt x="64095" y="368154"/>
                    <a:pt x="64398" y="368381"/>
                  </a:cubicBezTo>
                  <a:cubicBezTo>
                    <a:pt x="64398" y="369443"/>
                    <a:pt x="64171" y="370278"/>
                    <a:pt x="63109" y="370126"/>
                  </a:cubicBezTo>
                  <a:cubicBezTo>
                    <a:pt x="62654" y="370050"/>
                    <a:pt x="62123" y="369443"/>
                    <a:pt x="62047" y="368988"/>
                  </a:cubicBezTo>
                  <a:cubicBezTo>
                    <a:pt x="61895" y="368230"/>
                    <a:pt x="62199" y="367320"/>
                    <a:pt x="63260" y="367471"/>
                  </a:cubicBezTo>
                  <a:close/>
                  <a:moveTo>
                    <a:pt x="316509" y="366865"/>
                  </a:moveTo>
                  <a:cubicBezTo>
                    <a:pt x="316584" y="367017"/>
                    <a:pt x="316509" y="367168"/>
                    <a:pt x="316509" y="367320"/>
                  </a:cubicBezTo>
                  <a:cubicBezTo>
                    <a:pt x="316660" y="367320"/>
                    <a:pt x="316812" y="367396"/>
                    <a:pt x="317040" y="367396"/>
                  </a:cubicBezTo>
                  <a:cubicBezTo>
                    <a:pt x="316812" y="367244"/>
                    <a:pt x="316660" y="367017"/>
                    <a:pt x="316509" y="366865"/>
                  </a:cubicBezTo>
                  <a:close/>
                  <a:moveTo>
                    <a:pt x="318860" y="363680"/>
                  </a:moveTo>
                  <a:cubicBezTo>
                    <a:pt x="319087" y="363831"/>
                    <a:pt x="319239" y="363983"/>
                    <a:pt x="319391" y="364210"/>
                  </a:cubicBezTo>
                  <a:cubicBezTo>
                    <a:pt x="319391" y="364059"/>
                    <a:pt x="319467" y="363907"/>
                    <a:pt x="319467" y="363755"/>
                  </a:cubicBezTo>
                  <a:cubicBezTo>
                    <a:pt x="319239" y="363755"/>
                    <a:pt x="319087" y="363680"/>
                    <a:pt x="318860" y="363680"/>
                  </a:cubicBezTo>
                  <a:close/>
                  <a:moveTo>
                    <a:pt x="110588" y="358598"/>
                  </a:moveTo>
                  <a:cubicBezTo>
                    <a:pt x="110588" y="358674"/>
                    <a:pt x="110664" y="358674"/>
                    <a:pt x="110664" y="358750"/>
                  </a:cubicBezTo>
                  <a:cubicBezTo>
                    <a:pt x="110740" y="358750"/>
                    <a:pt x="110815" y="358674"/>
                    <a:pt x="110891" y="358598"/>
                  </a:cubicBezTo>
                  <a:close/>
                  <a:moveTo>
                    <a:pt x="424134" y="350482"/>
                  </a:moveTo>
                  <a:cubicBezTo>
                    <a:pt x="423603" y="350255"/>
                    <a:pt x="423223" y="350407"/>
                    <a:pt x="422693" y="351241"/>
                  </a:cubicBezTo>
                  <a:cubicBezTo>
                    <a:pt x="423754" y="351013"/>
                    <a:pt x="424513" y="350937"/>
                    <a:pt x="425120" y="350937"/>
                  </a:cubicBezTo>
                  <a:cubicBezTo>
                    <a:pt x="424892" y="350786"/>
                    <a:pt x="424589" y="350634"/>
                    <a:pt x="424134" y="350482"/>
                  </a:cubicBezTo>
                  <a:close/>
                  <a:moveTo>
                    <a:pt x="164438" y="349724"/>
                  </a:moveTo>
                  <a:cubicBezTo>
                    <a:pt x="164438" y="349724"/>
                    <a:pt x="164362" y="349800"/>
                    <a:pt x="164362" y="349876"/>
                  </a:cubicBezTo>
                  <a:lnTo>
                    <a:pt x="164514" y="349876"/>
                  </a:lnTo>
                  <a:cubicBezTo>
                    <a:pt x="164514" y="349800"/>
                    <a:pt x="164438" y="349800"/>
                    <a:pt x="164438" y="349724"/>
                  </a:cubicBezTo>
                  <a:close/>
                  <a:moveTo>
                    <a:pt x="499297" y="341836"/>
                  </a:moveTo>
                  <a:cubicBezTo>
                    <a:pt x="499372" y="341836"/>
                    <a:pt x="499372" y="341912"/>
                    <a:pt x="499372" y="341912"/>
                  </a:cubicBezTo>
                  <a:lnTo>
                    <a:pt x="499372" y="341836"/>
                  </a:lnTo>
                  <a:close/>
                  <a:moveTo>
                    <a:pt x="556636" y="335313"/>
                  </a:moveTo>
                  <a:lnTo>
                    <a:pt x="556408" y="335541"/>
                  </a:lnTo>
                  <a:cubicBezTo>
                    <a:pt x="556636" y="335617"/>
                    <a:pt x="556788" y="335617"/>
                    <a:pt x="556939" y="335693"/>
                  </a:cubicBezTo>
                  <a:cubicBezTo>
                    <a:pt x="556863" y="335541"/>
                    <a:pt x="556788" y="335465"/>
                    <a:pt x="556636" y="335313"/>
                  </a:cubicBezTo>
                  <a:close/>
                  <a:moveTo>
                    <a:pt x="410026" y="332431"/>
                  </a:moveTo>
                  <a:cubicBezTo>
                    <a:pt x="410026" y="332583"/>
                    <a:pt x="409950" y="332735"/>
                    <a:pt x="409950" y="332962"/>
                  </a:cubicBezTo>
                  <a:lnTo>
                    <a:pt x="410102" y="332962"/>
                  </a:lnTo>
                  <a:cubicBezTo>
                    <a:pt x="410102" y="332735"/>
                    <a:pt x="410026" y="332583"/>
                    <a:pt x="410026" y="332431"/>
                  </a:cubicBezTo>
                  <a:close/>
                  <a:moveTo>
                    <a:pt x="423982" y="328942"/>
                  </a:moveTo>
                  <a:cubicBezTo>
                    <a:pt x="423906" y="329018"/>
                    <a:pt x="423754" y="329094"/>
                    <a:pt x="423754" y="329170"/>
                  </a:cubicBezTo>
                  <a:cubicBezTo>
                    <a:pt x="424589" y="330080"/>
                    <a:pt x="425347" y="330838"/>
                    <a:pt x="425878" y="331521"/>
                  </a:cubicBezTo>
                  <a:cubicBezTo>
                    <a:pt x="426106" y="330838"/>
                    <a:pt x="426561" y="330307"/>
                    <a:pt x="427471" y="329852"/>
                  </a:cubicBezTo>
                  <a:cubicBezTo>
                    <a:pt x="426561" y="328335"/>
                    <a:pt x="425499" y="327805"/>
                    <a:pt x="423982" y="328942"/>
                  </a:cubicBezTo>
                  <a:close/>
                  <a:moveTo>
                    <a:pt x="440744" y="328335"/>
                  </a:moveTo>
                  <a:cubicBezTo>
                    <a:pt x="440668" y="328563"/>
                    <a:pt x="440744" y="328639"/>
                    <a:pt x="440744" y="328791"/>
                  </a:cubicBezTo>
                  <a:cubicBezTo>
                    <a:pt x="440820" y="328791"/>
                    <a:pt x="440895" y="328715"/>
                    <a:pt x="441047" y="328639"/>
                  </a:cubicBezTo>
                  <a:cubicBezTo>
                    <a:pt x="440971" y="328487"/>
                    <a:pt x="440820" y="328411"/>
                    <a:pt x="440744" y="328335"/>
                  </a:cubicBezTo>
                  <a:close/>
                  <a:moveTo>
                    <a:pt x="212752" y="324922"/>
                  </a:moveTo>
                  <a:cubicBezTo>
                    <a:pt x="212676" y="324922"/>
                    <a:pt x="212600" y="324998"/>
                    <a:pt x="212524" y="324998"/>
                  </a:cubicBezTo>
                  <a:cubicBezTo>
                    <a:pt x="212600" y="324998"/>
                    <a:pt x="212676" y="325074"/>
                    <a:pt x="212752" y="325074"/>
                  </a:cubicBezTo>
                  <a:close/>
                  <a:moveTo>
                    <a:pt x="241194" y="313318"/>
                  </a:moveTo>
                  <a:cubicBezTo>
                    <a:pt x="241194" y="313394"/>
                    <a:pt x="241270" y="313394"/>
                    <a:pt x="241270" y="313470"/>
                  </a:cubicBezTo>
                  <a:cubicBezTo>
                    <a:pt x="241346" y="313394"/>
                    <a:pt x="241346" y="313394"/>
                    <a:pt x="241346" y="313318"/>
                  </a:cubicBezTo>
                  <a:close/>
                  <a:moveTo>
                    <a:pt x="480032" y="310588"/>
                  </a:moveTo>
                  <a:cubicBezTo>
                    <a:pt x="480183" y="310815"/>
                    <a:pt x="480335" y="310967"/>
                    <a:pt x="480487" y="311119"/>
                  </a:cubicBezTo>
                  <a:cubicBezTo>
                    <a:pt x="480639" y="310967"/>
                    <a:pt x="480714" y="310815"/>
                    <a:pt x="480866" y="310663"/>
                  </a:cubicBezTo>
                  <a:cubicBezTo>
                    <a:pt x="480563" y="310663"/>
                    <a:pt x="480335" y="310588"/>
                    <a:pt x="480032" y="310588"/>
                  </a:cubicBezTo>
                  <a:close/>
                  <a:moveTo>
                    <a:pt x="310820" y="304672"/>
                  </a:moveTo>
                  <a:cubicBezTo>
                    <a:pt x="310744" y="304672"/>
                    <a:pt x="310744" y="304747"/>
                    <a:pt x="310669" y="304747"/>
                  </a:cubicBezTo>
                  <a:lnTo>
                    <a:pt x="310820" y="304747"/>
                  </a:lnTo>
                  <a:close/>
                  <a:moveTo>
                    <a:pt x="90868" y="304672"/>
                  </a:moveTo>
                  <a:cubicBezTo>
                    <a:pt x="89958" y="304596"/>
                    <a:pt x="89503" y="304899"/>
                    <a:pt x="89275" y="305354"/>
                  </a:cubicBezTo>
                  <a:cubicBezTo>
                    <a:pt x="90109" y="305885"/>
                    <a:pt x="90716" y="306416"/>
                    <a:pt x="91247" y="306947"/>
                  </a:cubicBezTo>
                  <a:cubicBezTo>
                    <a:pt x="91095" y="306189"/>
                    <a:pt x="91020" y="305430"/>
                    <a:pt x="90868" y="304672"/>
                  </a:cubicBezTo>
                  <a:close/>
                  <a:moveTo>
                    <a:pt x="621636" y="300045"/>
                  </a:moveTo>
                  <a:lnTo>
                    <a:pt x="621332" y="300348"/>
                  </a:lnTo>
                  <a:cubicBezTo>
                    <a:pt x="621408" y="300424"/>
                    <a:pt x="621484" y="300424"/>
                    <a:pt x="621484" y="300500"/>
                  </a:cubicBezTo>
                  <a:cubicBezTo>
                    <a:pt x="621560" y="300348"/>
                    <a:pt x="621560" y="300197"/>
                    <a:pt x="621636" y="300045"/>
                  </a:cubicBezTo>
                  <a:close/>
                  <a:moveTo>
                    <a:pt x="365884" y="299742"/>
                  </a:moveTo>
                  <a:cubicBezTo>
                    <a:pt x="365808" y="299818"/>
                    <a:pt x="365732" y="299969"/>
                    <a:pt x="365657" y="300045"/>
                  </a:cubicBezTo>
                  <a:cubicBezTo>
                    <a:pt x="365732" y="300121"/>
                    <a:pt x="365884" y="300121"/>
                    <a:pt x="366036" y="300121"/>
                  </a:cubicBezTo>
                  <a:lnTo>
                    <a:pt x="366036" y="300045"/>
                  </a:lnTo>
                  <a:cubicBezTo>
                    <a:pt x="366036" y="299893"/>
                    <a:pt x="365960" y="299818"/>
                    <a:pt x="365884" y="299742"/>
                  </a:cubicBezTo>
                  <a:close/>
                  <a:moveTo>
                    <a:pt x="120069" y="285938"/>
                  </a:moveTo>
                  <a:cubicBezTo>
                    <a:pt x="118627" y="290413"/>
                    <a:pt x="118324" y="294963"/>
                    <a:pt x="118552" y="299590"/>
                  </a:cubicBezTo>
                  <a:cubicBezTo>
                    <a:pt x="118627" y="301562"/>
                    <a:pt x="118855" y="303686"/>
                    <a:pt x="118097" y="305582"/>
                  </a:cubicBezTo>
                  <a:cubicBezTo>
                    <a:pt x="118097" y="305658"/>
                    <a:pt x="118172" y="305733"/>
                    <a:pt x="118172" y="305733"/>
                  </a:cubicBezTo>
                  <a:cubicBezTo>
                    <a:pt x="122799" y="304065"/>
                    <a:pt x="124771" y="300652"/>
                    <a:pt x="124012" y="295874"/>
                  </a:cubicBezTo>
                  <a:cubicBezTo>
                    <a:pt x="123482" y="292309"/>
                    <a:pt x="121965" y="289047"/>
                    <a:pt x="120069" y="285938"/>
                  </a:cubicBezTo>
                  <a:close/>
                  <a:moveTo>
                    <a:pt x="466000" y="281463"/>
                  </a:moveTo>
                  <a:cubicBezTo>
                    <a:pt x="465849" y="281539"/>
                    <a:pt x="465773" y="281539"/>
                    <a:pt x="465697" y="281615"/>
                  </a:cubicBezTo>
                  <a:lnTo>
                    <a:pt x="465697" y="281690"/>
                  </a:lnTo>
                  <a:cubicBezTo>
                    <a:pt x="465773" y="281615"/>
                    <a:pt x="465925" y="281539"/>
                    <a:pt x="466000" y="281463"/>
                  </a:cubicBezTo>
                  <a:close/>
                  <a:moveTo>
                    <a:pt x="94053" y="280477"/>
                  </a:moveTo>
                  <a:cubicBezTo>
                    <a:pt x="93826" y="281235"/>
                    <a:pt x="93674" y="281918"/>
                    <a:pt x="93523" y="282676"/>
                  </a:cubicBezTo>
                  <a:cubicBezTo>
                    <a:pt x="93978" y="292005"/>
                    <a:pt x="93598" y="301259"/>
                    <a:pt x="94736" y="310512"/>
                  </a:cubicBezTo>
                  <a:cubicBezTo>
                    <a:pt x="95039" y="313166"/>
                    <a:pt x="96329" y="316276"/>
                    <a:pt x="92309" y="317565"/>
                  </a:cubicBezTo>
                  <a:cubicBezTo>
                    <a:pt x="92006" y="317414"/>
                    <a:pt x="91778" y="317262"/>
                    <a:pt x="91551" y="317110"/>
                  </a:cubicBezTo>
                  <a:cubicBezTo>
                    <a:pt x="91475" y="317186"/>
                    <a:pt x="91475" y="317338"/>
                    <a:pt x="91475" y="317414"/>
                  </a:cubicBezTo>
                  <a:cubicBezTo>
                    <a:pt x="92157" y="318020"/>
                    <a:pt x="92688" y="318703"/>
                    <a:pt x="92992" y="319537"/>
                  </a:cubicBezTo>
                  <a:cubicBezTo>
                    <a:pt x="93447" y="320372"/>
                    <a:pt x="93674" y="321282"/>
                    <a:pt x="93750" y="322192"/>
                  </a:cubicBezTo>
                  <a:cubicBezTo>
                    <a:pt x="93978" y="323254"/>
                    <a:pt x="94053" y="324316"/>
                    <a:pt x="93978" y="325378"/>
                  </a:cubicBezTo>
                  <a:cubicBezTo>
                    <a:pt x="94129" y="326667"/>
                    <a:pt x="94433" y="327880"/>
                    <a:pt x="95343" y="328942"/>
                  </a:cubicBezTo>
                  <a:cubicBezTo>
                    <a:pt x="100955" y="330004"/>
                    <a:pt x="103079" y="328335"/>
                    <a:pt x="103155" y="322571"/>
                  </a:cubicBezTo>
                  <a:cubicBezTo>
                    <a:pt x="103307" y="316731"/>
                    <a:pt x="101335" y="311119"/>
                    <a:pt x="101259" y="305203"/>
                  </a:cubicBezTo>
                  <a:cubicBezTo>
                    <a:pt x="101107" y="299438"/>
                    <a:pt x="101183" y="293522"/>
                    <a:pt x="99818" y="287834"/>
                  </a:cubicBezTo>
                  <a:cubicBezTo>
                    <a:pt x="99742" y="287379"/>
                    <a:pt x="99666" y="287000"/>
                    <a:pt x="99590" y="286545"/>
                  </a:cubicBezTo>
                  <a:cubicBezTo>
                    <a:pt x="98756" y="285634"/>
                    <a:pt x="98377" y="284421"/>
                    <a:pt x="97922" y="283131"/>
                  </a:cubicBezTo>
                  <a:cubicBezTo>
                    <a:pt x="97163" y="280932"/>
                    <a:pt x="95874" y="279794"/>
                    <a:pt x="94053" y="280477"/>
                  </a:cubicBezTo>
                  <a:close/>
                  <a:moveTo>
                    <a:pt x="36184" y="268949"/>
                  </a:moveTo>
                  <a:cubicBezTo>
                    <a:pt x="37777" y="268114"/>
                    <a:pt x="39066" y="269555"/>
                    <a:pt x="39142" y="270845"/>
                  </a:cubicBezTo>
                  <a:cubicBezTo>
                    <a:pt x="39293" y="272665"/>
                    <a:pt x="37397" y="271603"/>
                    <a:pt x="36487" y="271907"/>
                  </a:cubicBezTo>
                  <a:cubicBezTo>
                    <a:pt x="36108" y="270845"/>
                    <a:pt x="34667" y="269631"/>
                    <a:pt x="36184" y="268949"/>
                  </a:cubicBezTo>
                  <a:close/>
                  <a:moveTo>
                    <a:pt x="572184" y="268797"/>
                  </a:moveTo>
                  <a:cubicBezTo>
                    <a:pt x="572108" y="269024"/>
                    <a:pt x="572108" y="269252"/>
                    <a:pt x="572108" y="269403"/>
                  </a:cubicBezTo>
                  <a:cubicBezTo>
                    <a:pt x="572336" y="269328"/>
                    <a:pt x="572563" y="269328"/>
                    <a:pt x="572791" y="269252"/>
                  </a:cubicBezTo>
                  <a:cubicBezTo>
                    <a:pt x="572563" y="269100"/>
                    <a:pt x="572336" y="268948"/>
                    <a:pt x="572184" y="268797"/>
                  </a:cubicBezTo>
                  <a:close/>
                  <a:moveTo>
                    <a:pt x="503165" y="263260"/>
                  </a:moveTo>
                  <a:cubicBezTo>
                    <a:pt x="502937" y="263412"/>
                    <a:pt x="502710" y="263487"/>
                    <a:pt x="502482" y="263487"/>
                  </a:cubicBezTo>
                  <a:cubicBezTo>
                    <a:pt x="502558" y="263639"/>
                    <a:pt x="502634" y="263715"/>
                    <a:pt x="502710" y="263791"/>
                  </a:cubicBezTo>
                  <a:cubicBezTo>
                    <a:pt x="502861" y="263639"/>
                    <a:pt x="503013" y="263487"/>
                    <a:pt x="503165" y="263260"/>
                  </a:cubicBezTo>
                  <a:close/>
                  <a:moveTo>
                    <a:pt x="378778" y="258861"/>
                  </a:moveTo>
                  <a:lnTo>
                    <a:pt x="378778" y="259164"/>
                  </a:lnTo>
                  <a:cubicBezTo>
                    <a:pt x="378854" y="259088"/>
                    <a:pt x="379005" y="259088"/>
                    <a:pt x="379081" y="259088"/>
                  </a:cubicBezTo>
                  <a:cubicBezTo>
                    <a:pt x="379005" y="259013"/>
                    <a:pt x="378854" y="258937"/>
                    <a:pt x="378778" y="258861"/>
                  </a:cubicBezTo>
                  <a:close/>
                  <a:moveTo>
                    <a:pt x="557394" y="238686"/>
                  </a:moveTo>
                  <a:cubicBezTo>
                    <a:pt x="557243" y="238762"/>
                    <a:pt x="557167" y="238914"/>
                    <a:pt x="557015" y="238989"/>
                  </a:cubicBezTo>
                  <a:lnTo>
                    <a:pt x="557243" y="239217"/>
                  </a:lnTo>
                  <a:cubicBezTo>
                    <a:pt x="557243" y="239065"/>
                    <a:pt x="557243" y="238914"/>
                    <a:pt x="557394" y="238686"/>
                  </a:cubicBezTo>
                  <a:close/>
                  <a:moveTo>
                    <a:pt x="560049" y="235576"/>
                  </a:moveTo>
                  <a:cubicBezTo>
                    <a:pt x="559897" y="235652"/>
                    <a:pt x="559745" y="235652"/>
                    <a:pt x="559594" y="235652"/>
                  </a:cubicBezTo>
                  <a:cubicBezTo>
                    <a:pt x="559670" y="235880"/>
                    <a:pt x="559821" y="236031"/>
                    <a:pt x="559897" y="236259"/>
                  </a:cubicBezTo>
                  <a:cubicBezTo>
                    <a:pt x="559897" y="236031"/>
                    <a:pt x="559973" y="235804"/>
                    <a:pt x="560049" y="235576"/>
                  </a:cubicBezTo>
                  <a:close/>
                  <a:moveTo>
                    <a:pt x="341234" y="234059"/>
                  </a:moveTo>
                  <a:lnTo>
                    <a:pt x="341234" y="234135"/>
                  </a:lnTo>
                  <a:lnTo>
                    <a:pt x="341310" y="234059"/>
                  </a:lnTo>
                  <a:close/>
                  <a:moveTo>
                    <a:pt x="632103" y="227764"/>
                  </a:moveTo>
                  <a:cubicBezTo>
                    <a:pt x="633847" y="227158"/>
                    <a:pt x="634378" y="229206"/>
                    <a:pt x="634454" y="230495"/>
                  </a:cubicBezTo>
                  <a:cubicBezTo>
                    <a:pt x="634530" y="233225"/>
                    <a:pt x="632937" y="231860"/>
                    <a:pt x="631799" y="231405"/>
                  </a:cubicBezTo>
                  <a:cubicBezTo>
                    <a:pt x="631724" y="230116"/>
                    <a:pt x="630434" y="228371"/>
                    <a:pt x="632103" y="227764"/>
                  </a:cubicBezTo>
                  <a:close/>
                  <a:moveTo>
                    <a:pt x="115594" y="227764"/>
                  </a:moveTo>
                  <a:cubicBezTo>
                    <a:pt x="114077" y="228447"/>
                    <a:pt x="112408" y="227992"/>
                    <a:pt x="110815" y="228219"/>
                  </a:cubicBezTo>
                  <a:cubicBezTo>
                    <a:pt x="111498" y="230874"/>
                    <a:pt x="110209" y="233225"/>
                    <a:pt x="109071" y="235273"/>
                  </a:cubicBezTo>
                  <a:cubicBezTo>
                    <a:pt x="106037" y="241416"/>
                    <a:pt x="104748" y="247787"/>
                    <a:pt x="105127" y="254614"/>
                  </a:cubicBezTo>
                  <a:lnTo>
                    <a:pt x="105127" y="254841"/>
                  </a:lnTo>
                  <a:cubicBezTo>
                    <a:pt x="107478" y="255600"/>
                    <a:pt x="106796" y="258482"/>
                    <a:pt x="107402" y="260605"/>
                  </a:cubicBezTo>
                  <a:cubicBezTo>
                    <a:pt x="108692" y="257116"/>
                    <a:pt x="107554" y="252111"/>
                    <a:pt x="113242" y="252338"/>
                  </a:cubicBezTo>
                  <a:cubicBezTo>
                    <a:pt x="113167" y="252262"/>
                    <a:pt x="113167" y="252111"/>
                    <a:pt x="113091" y="252035"/>
                  </a:cubicBezTo>
                  <a:cubicBezTo>
                    <a:pt x="113167" y="250214"/>
                    <a:pt x="114759" y="249380"/>
                    <a:pt x="115594" y="248091"/>
                  </a:cubicBezTo>
                  <a:lnTo>
                    <a:pt x="115366" y="247712"/>
                  </a:lnTo>
                  <a:lnTo>
                    <a:pt x="115669" y="247408"/>
                  </a:lnTo>
                  <a:cubicBezTo>
                    <a:pt x="115669" y="247408"/>
                    <a:pt x="115669" y="247332"/>
                    <a:pt x="115745" y="247332"/>
                  </a:cubicBezTo>
                  <a:cubicBezTo>
                    <a:pt x="115518" y="247105"/>
                    <a:pt x="115214" y="246877"/>
                    <a:pt x="114911" y="246574"/>
                  </a:cubicBezTo>
                  <a:cubicBezTo>
                    <a:pt x="114987" y="240430"/>
                    <a:pt x="112863" y="234287"/>
                    <a:pt x="115594" y="228219"/>
                  </a:cubicBezTo>
                  <a:close/>
                  <a:moveTo>
                    <a:pt x="285336" y="226627"/>
                  </a:moveTo>
                  <a:cubicBezTo>
                    <a:pt x="285260" y="226627"/>
                    <a:pt x="285260" y="226702"/>
                    <a:pt x="285260" y="226702"/>
                  </a:cubicBezTo>
                  <a:cubicBezTo>
                    <a:pt x="285184" y="226778"/>
                    <a:pt x="285184" y="226778"/>
                    <a:pt x="285109" y="226778"/>
                  </a:cubicBezTo>
                  <a:lnTo>
                    <a:pt x="285184" y="226854"/>
                  </a:lnTo>
                  <a:cubicBezTo>
                    <a:pt x="285184" y="226778"/>
                    <a:pt x="285260" y="226778"/>
                    <a:pt x="285260" y="226702"/>
                  </a:cubicBezTo>
                  <a:cubicBezTo>
                    <a:pt x="285336" y="226778"/>
                    <a:pt x="285412" y="226854"/>
                    <a:pt x="285564" y="226930"/>
                  </a:cubicBezTo>
                  <a:cubicBezTo>
                    <a:pt x="285412" y="226854"/>
                    <a:pt x="285412" y="226702"/>
                    <a:pt x="285336" y="226627"/>
                  </a:cubicBezTo>
                  <a:close/>
                  <a:moveTo>
                    <a:pt x="320604" y="220862"/>
                  </a:moveTo>
                  <a:cubicBezTo>
                    <a:pt x="320604" y="220938"/>
                    <a:pt x="320528" y="221014"/>
                    <a:pt x="320528" y="221166"/>
                  </a:cubicBezTo>
                  <a:cubicBezTo>
                    <a:pt x="320756" y="221090"/>
                    <a:pt x="320908" y="221090"/>
                    <a:pt x="321059" y="221014"/>
                  </a:cubicBezTo>
                  <a:cubicBezTo>
                    <a:pt x="320908" y="220938"/>
                    <a:pt x="320756" y="220862"/>
                    <a:pt x="320604" y="220862"/>
                  </a:cubicBezTo>
                  <a:close/>
                  <a:moveTo>
                    <a:pt x="630358" y="218208"/>
                  </a:moveTo>
                  <a:cubicBezTo>
                    <a:pt x="629979" y="219346"/>
                    <a:pt x="631951" y="220635"/>
                    <a:pt x="630358" y="221621"/>
                  </a:cubicBezTo>
                  <a:cubicBezTo>
                    <a:pt x="629903" y="221849"/>
                    <a:pt x="628766" y="220938"/>
                    <a:pt x="628007" y="220559"/>
                  </a:cubicBezTo>
                  <a:cubicBezTo>
                    <a:pt x="627780" y="218739"/>
                    <a:pt x="626718" y="216160"/>
                    <a:pt x="630358" y="218208"/>
                  </a:cubicBezTo>
                  <a:close/>
                  <a:moveTo>
                    <a:pt x="285639" y="211912"/>
                  </a:moveTo>
                  <a:cubicBezTo>
                    <a:pt x="285488" y="212519"/>
                    <a:pt x="285639" y="213126"/>
                    <a:pt x="286625" y="213657"/>
                  </a:cubicBezTo>
                  <a:cubicBezTo>
                    <a:pt x="286853" y="213809"/>
                    <a:pt x="287081" y="213809"/>
                    <a:pt x="287308" y="213809"/>
                  </a:cubicBezTo>
                  <a:cubicBezTo>
                    <a:pt x="286777" y="213278"/>
                    <a:pt x="286170" y="212595"/>
                    <a:pt x="285639" y="211912"/>
                  </a:cubicBezTo>
                  <a:close/>
                  <a:moveTo>
                    <a:pt x="587657" y="208424"/>
                  </a:moveTo>
                  <a:lnTo>
                    <a:pt x="587657" y="208499"/>
                  </a:lnTo>
                  <a:lnTo>
                    <a:pt x="587733" y="208424"/>
                  </a:lnTo>
                  <a:cubicBezTo>
                    <a:pt x="587733" y="208424"/>
                    <a:pt x="587657" y="208348"/>
                    <a:pt x="587657" y="208424"/>
                  </a:cubicBezTo>
                  <a:close/>
                  <a:moveTo>
                    <a:pt x="132735" y="205617"/>
                  </a:moveTo>
                  <a:lnTo>
                    <a:pt x="132431" y="205921"/>
                  </a:lnTo>
                  <a:cubicBezTo>
                    <a:pt x="132507" y="205921"/>
                    <a:pt x="132583" y="205997"/>
                    <a:pt x="132659" y="205997"/>
                  </a:cubicBezTo>
                  <a:cubicBezTo>
                    <a:pt x="132659" y="205845"/>
                    <a:pt x="132659" y="205769"/>
                    <a:pt x="132735" y="205617"/>
                  </a:cubicBezTo>
                  <a:close/>
                  <a:moveTo>
                    <a:pt x="198645" y="194771"/>
                  </a:moveTo>
                  <a:cubicBezTo>
                    <a:pt x="198341" y="194999"/>
                    <a:pt x="198114" y="195226"/>
                    <a:pt x="197734" y="195454"/>
                  </a:cubicBezTo>
                  <a:cubicBezTo>
                    <a:pt x="198114" y="195378"/>
                    <a:pt x="198417" y="195378"/>
                    <a:pt x="198720" y="195302"/>
                  </a:cubicBezTo>
                  <a:cubicBezTo>
                    <a:pt x="198720" y="195151"/>
                    <a:pt x="198645" y="194923"/>
                    <a:pt x="198645" y="194771"/>
                  </a:cubicBezTo>
                  <a:close/>
                  <a:moveTo>
                    <a:pt x="310896" y="182864"/>
                  </a:moveTo>
                  <a:cubicBezTo>
                    <a:pt x="310441" y="183091"/>
                    <a:pt x="309986" y="183167"/>
                    <a:pt x="309683" y="183091"/>
                  </a:cubicBezTo>
                  <a:lnTo>
                    <a:pt x="309683" y="184532"/>
                  </a:lnTo>
                  <a:cubicBezTo>
                    <a:pt x="310138" y="183925"/>
                    <a:pt x="310517" y="183395"/>
                    <a:pt x="310896" y="182864"/>
                  </a:cubicBezTo>
                  <a:close/>
                  <a:moveTo>
                    <a:pt x="171492" y="182409"/>
                  </a:moveTo>
                  <a:cubicBezTo>
                    <a:pt x="171568" y="182484"/>
                    <a:pt x="171644" y="182484"/>
                    <a:pt x="171719" y="182560"/>
                  </a:cubicBezTo>
                  <a:cubicBezTo>
                    <a:pt x="171795" y="182560"/>
                    <a:pt x="171871" y="182484"/>
                    <a:pt x="171947" y="182409"/>
                  </a:cubicBezTo>
                  <a:close/>
                  <a:moveTo>
                    <a:pt x="316660" y="181726"/>
                  </a:moveTo>
                  <a:cubicBezTo>
                    <a:pt x="316129" y="181726"/>
                    <a:pt x="315674" y="181878"/>
                    <a:pt x="315371" y="182333"/>
                  </a:cubicBezTo>
                  <a:cubicBezTo>
                    <a:pt x="315295" y="182484"/>
                    <a:pt x="315295" y="182560"/>
                    <a:pt x="315219" y="182712"/>
                  </a:cubicBezTo>
                  <a:cubicBezTo>
                    <a:pt x="315674" y="182333"/>
                    <a:pt x="316205" y="182029"/>
                    <a:pt x="316660" y="181726"/>
                  </a:cubicBezTo>
                  <a:close/>
                  <a:moveTo>
                    <a:pt x="374834" y="177934"/>
                  </a:moveTo>
                  <a:cubicBezTo>
                    <a:pt x="374758" y="177934"/>
                    <a:pt x="374606" y="178009"/>
                    <a:pt x="374531" y="178009"/>
                  </a:cubicBezTo>
                  <a:cubicBezTo>
                    <a:pt x="374758" y="178161"/>
                    <a:pt x="374910" y="178237"/>
                    <a:pt x="375061" y="178389"/>
                  </a:cubicBezTo>
                  <a:close/>
                  <a:moveTo>
                    <a:pt x="525236" y="175810"/>
                  </a:moveTo>
                  <a:lnTo>
                    <a:pt x="525236" y="175886"/>
                  </a:lnTo>
                  <a:lnTo>
                    <a:pt x="525387" y="175886"/>
                  </a:lnTo>
                  <a:cubicBezTo>
                    <a:pt x="525387" y="175886"/>
                    <a:pt x="525312" y="175810"/>
                    <a:pt x="525236" y="175810"/>
                  </a:cubicBezTo>
                  <a:close/>
                  <a:moveTo>
                    <a:pt x="450983" y="170577"/>
                  </a:moveTo>
                  <a:lnTo>
                    <a:pt x="451893" y="171032"/>
                  </a:lnTo>
                  <a:cubicBezTo>
                    <a:pt x="451817" y="170880"/>
                    <a:pt x="451817" y="170728"/>
                    <a:pt x="451741" y="170577"/>
                  </a:cubicBezTo>
                  <a:cubicBezTo>
                    <a:pt x="451514" y="170577"/>
                    <a:pt x="451286" y="170652"/>
                    <a:pt x="450983" y="170577"/>
                  </a:cubicBezTo>
                  <a:close/>
                  <a:moveTo>
                    <a:pt x="530393" y="169439"/>
                  </a:moveTo>
                  <a:cubicBezTo>
                    <a:pt x="530697" y="170577"/>
                    <a:pt x="530848" y="171487"/>
                    <a:pt x="531000" y="172397"/>
                  </a:cubicBezTo>
                  <a:cubicBezTo>
                    <a:pt x="531303" y="172094"/>
                    <a:pt x="531607" y="171866"/>
                    <a:pt x="531986" y="171714"/>
                  </a:cubicBezTo>
                  <a:cubicBezTo>
                    <a:pt x="531455" y="171108"/>
                    <a:pt x="531000" y="170425"/>
                    <a:pt x="530393" y="169439"/>
                  </a:cubicBezTo>
                  <a:close/>
                  <a:moveTo>
                    <a:pt x="483900" y="165647"/>
                  </a:moveTo>
                  <a:lnTo>
                    <a:pt x="483824" y="165722"/>
                  </a:lnTo>
                  <a:cubicBezTo>
                    <a:pt x="483900" y="165722"/>
                    <a:pt x="483900" y="165798"/>
                    <a:pt x="483976" y="165798"/>
                  </a:cubicBezTo>
                  <a:cubicBezTo>
                    <a:pt x="483976" y="165722"/>
                    <a:pt x="483976" y="165647"/>
                    <a:pt x="483900" y="165647"/>
                  </a:cubicBezTo>
                  <a:close/>
                  <a:moveTo>
                    <a:pt x="512873" y="147140"/>
                  </a:moveTo>
                  <a:cubicBezTo>
                    <a:pt x="512645" y="147216"/>
                    <a:pt x="512494" y="147292"/>
                    <a:pt x="512342" y="147368"/>
                  </a:cubicBezTo>
                  <a:cubicBezTo>
                    <a:pt x="512721" y="147747"/>
                    <a:pt x="513100" y="147975"/>
                    <a:pt x="513404" y="148126"/>
                  </a:cubicBezTo>
                  <a:cubicBezTo>
                    <a:pt x="513176" y="147823"/>
                    <a:pt x="512949" y="147444"/>
                    <a:pt x="512873" y="147140"/>
                  </a:cubicBezTo>
                  <a:close/>
                  <a:moveTo>
                    <a:pt x="190226" y="143727"/>
                  </a:moveTo>
                  <a:cubicBezTo>
                    <a:pt x="190226" y="143727"/>
                    <a:pt x="190226" y="143803"/>
                    <a:pt x="190150" y="143803"/>
                  </a:cubicBezTo>
                  <a:lnTo>
                    <a:pt x="190226" y="143803"/>
                  </a:lnTo>
                  <a:close/>
                  <a:moveTo>
                    <a:pt x="516817" y="137356"/>
                  </a:moveTo>
                  <a:cubicBezTo>
                    <a:pt x="516969" y="137660"/>
                    <a:pt x="517348" y="137811"/>
                    <a:pt x="518106" y="137735"/>
                  </a:cubicBezTo>
                  <a:cubicBezTo>
                    <a:pt x="518182" y="137660"/>
                    <a:pt x="518182" y="137584"/>
                    <a:pt x="518258" y="137508"/>
                  </a:cubicBezTo>
                  <a:cubicBezTo>
                    <a:pt x="517803" y="137356"/>
                    <a:pt x="517272" y="137356"/>
                    <a:pt x="516817" y="137356"/>
                  </a:cubicBezTo>
                  <a:close/>
                  <a:moveTo>
                    <a:pt x="190529" y="136674"/>
                  </a:moveTo>
                  <a:cubicBezTo>
                    <a:pt x="189922" y="136825"/>
                    <a:pt x="189467" y="137129"/>
                    <a:pt x="189088" y="137660"/>
                  </a:cubicBezTo>
                  <a:cubicBezTo>
                    <a:pt x="189543" y="137432"/>
                    <a:pt x="190074" y="137205"/>
                    <a:pt x="190529" y="136901"/>
                  </a:cubicBezTo>
                  <a:close/>
                  <a:moveTo>
                    <a:pt x="243773" y="134702"/>
                  </a:moveTo>
                  <a:cubicBezTo>
                    <a:pt x="243621" y="134702"/>
                    <a:pt x="243393" y="134777"/>
                    <a:pt x="243242" y="134853"/>
                  </a:cubicBezTo>
                  <a:cubicBezTo>
                    <a:pt x="243393" y="135005"/>
                    <a:pt x="243621" y="135157"/>
                    <a:pt x="243773" y="135308"/>
                  </a:cubicBezTo>
                  <a:close/>
                  <a:moveTo>
                    <a:pt x="245669" y="133564"/>
                  </a:moveTo>
                  <a:lnTo>
                    <a:pt x="244986" y="133791"/>
                  </a:lnTo>
                  <a:lnTo>
                    <a:pt x="244986" y="134019"/>
                  </a:lnTo>
                  <a:cubicBezTo>
                    <a:pt x="245290" y="133867"/>
                    <a:pt x="245441" y="133716"/>
                    <a:pt x="245669" y="133564"/>
                  </a:cubicBezTo>
                  <a:close/>
                  <a:moveTo>
                    <a:pt x="376503" y="131668"/>
                  </a:moveTo>
                  <a:cubicBezTo>
                    <a:pt x="376427" y="131668"/>
                    <a:pt x="376427" y="131744"/>
                    <a:pt x="376351" y="131744"/>
                  </a:cubicBezTo>
                  <a:cubicBezTo>
                    <a:pt x="376351" y="131820"/>
                    <a:pt x="376275" y="131820"/>
                    <a:pt x="376275" y="131895"/>
                  </a:cubicBezTo>
                  <a:cubicBezTo>
                    <a:pt x="376351" y="131820"/>
                    <a:pt x="376427" y="131744"/>
                    <a:pt x="376578" y="131744"/>
                  </a:cubicBezTo>
                  <a:close/>
                  <a:moveTo>
                    <a:pt x="397512" y="129848"/>
                  </a:moveTo>
                  <a:cubicBezTo>
                    <a:pt x="397512" y="129923"/>
                    <a:pt x="397512" y="129999"/>
                    <a:pt x="397360" y="130075"/>
                  </a:cubicBezTo>
                  <a:lnTo>
                    <a:pt x="397436" y="130075"/>
                  </a:lnTo>
                  <a:cubicBezTo>
                    <a:pt x="397512" y="129999"/>
                    <a:pt x="397512" y="129923"/>
                    <a:pt x="397512" y="129848"/>
                  </a:cubicBezTo>
                  <a:close/>
                  <a:moveTo>
                    <a:pt x="295954" y="126662"/>
                  </a:moveTo>
                  <a:cubicBezTo>
                    <a:pt x="295575" y="126662"/>
                    <a:pt x="295272" y="126662"/>
                    <a:pt x="294968" y="126738"/>
                  </a:cubicBezTo>
                  <a:cubicBezTo>
                    <a:pt x="295044" y="126814"/>
                    <a:pt x="295044" y="126965"/>
                    <a:pt x="295120" y="127041"/>
                  </a:cubicBezTo>
                  <a:cubicBezTo>
                    <a:pt x="295499" y="126965"/>
                    <a:pt x="295727" y="126814"/>
                    <a:pt x="295954" y="126662"/>
                  </a:cubicBezTo>
                  <a:close/>
                  <a:moveTo>
                    <a:pt x="479122" y="114527"/>
                  </a:moveTo>
                  <a:lnTo>
                    <a:pt x="479046" y="114603"/>
                  </a:lnTo>
                  <a:cubicBezTo>
                    <a:pt x="479122" y="114603"/>
                    <a:pt x="479122" y="114527"/>
                    <a:pt x="479197" y="114527"/>
                  </a:cubicBezTo>
                  <a:close/>
                  <a:moveTo>
                    <a:pt x="352535" y="104136"/>
                  </a:moveTo>
                  <a:cubicBezTo>
                    <a:pt x="352839" y="104970"/>
                    <a:pt x="352990" y="105956"/>
                    <a:pt x="352915" y="107018"/>
                  </a:cubicBezTo>
                  <a:cubicBezTo>
                    <a:pt x="353218" y="106184"/>
                    <a:pt x="353218" y="105274"/>
                    <a:pt x="352611" y="104136"/>
                  </a:cubicBezTo>
                  <a:close/>
                  <a:moveTo>
                    <a:pt x="188481" y="92076"/>
                  </a:moveTo>
                  <a:cubicBezTo>
                    <a:pt x="188481" y="92228"/>
                    <a:pt x="188405" y="92304"/>
                    <a:pt x="188405" y="92531"/>
                  </a:cubicBezTo>
                  <a:cubicBezTo>
                    <a:pt x="188481" y="92531"/>
                    <a:pt x="188557" y="92456"/>
                    <a:pt x="188633" y="92456"/>
                  </a:cubicBezTo>
                  <a:cubicBezTo>
                    <a:pt x="188557" y="92304"/>
                    <a:pt x="188481" y="92228"/>
                    <a:pt x="188481" y="92076"/>
                  </a:cubicBezTo>
                  <a:close/>
                  <a:moveTo>
                    <a:pt x="392278" y="72963"/>
                  </a:moveTo>
                  <a:cubicBezTo>
                    <a:pt x="392430" y="73191"/>
                    <a:pt x="392582" y="73343"/>
                    <a:pt x="392733" y="73494"/>
                  </a:cubicBezTo>
                  <a:cubicBezTo>
                    <a:pt x="393037" y="73722"/>
                    <a:pt x="393416" y="74025"/>
                    <a:pt x="393719" y="74253"/>
                  </a:cubicBezTo>
                  <a:cubicBezTo>
                    <a:pt x="393340" y="73798"/>
                    <a:pt x="392809" y="73343"/>
                    <a:pt x="392278" y="72963"/>
                  </a:cubicBezTo>
                  <a:close/>
                  <a:moveTo>
                    <a:pt x="239070" y="64696"/>
                  </a:moveTo>
                  <a:cubicBezTo>
                    <a:pt x="238919" y="64848"/>
                    <a:pt x="238691" y="65000"/>
                    <a:pt x="238464" y="65075"/>
                  </a:cubicBezTo>
                  <a:cubicBezTo>
                    <a:pt x="238691" y="65075"/>
                    <a:pt x="238843" y="65000"/>
                    <a:pt x="239070" y="65000"/>
                  </a:cubicBezTo>
                  <a:close/>
                  <a:moveTo>
                    <a:pt x="443095" y="43232"/>
                  </a:moveTo>
                  <a:cubicBezTo>
                    <a:pt x="446736" y="44370"/>
                    <a:pt x="446053" y="48314"/>
                    <a:pt x="448177" y="49831"/>
                  </a:cubicBezTo>
                  <a:cubicBezTo>
                    <a:pt x="447798" y="52789"/>
                    <a:pt x="445826" y="54078"/>
                    <a:pt x="444537" y="55822"/>
                  </a:cubicBezTo>
                  <a:cubicBezTo>
                    <a:pt x="444385" y="56126"/>
                    <a:pt x="443778" y="56278"/>
                    <a:pt x="443475" y="56202"/>
                  </a:cubicBezTo>
                  <a:cubicBezTo>
                    <a:pt x="442944" y="55974"/>
                    <a:pt x="442185" y="55216"/>
                    <a:pt x="442185" y="55216"/>
                  </a:cubicBezTo>
                  <a:cubicBezTo>
                    <a:pt x="445902" y="50134"/>
                    <a:pt x="435208" y="49451"/>
                    <a:pt x="438848" y="44521"/>
                  </a:cubicBezTo>
                  <a:cubicBezTo>
                    <a:pt x="439910" y="43156"/>
                    <a:pt x="441199" y="42625"/>
                    <a:pt x="443095" y="43232"/>
                  </a:cubicBezTo>
                  <a:close/>
                  <a:moveTo>
                    <a:pt x="322045" y="42625"/>
                  </a:moveTo>
                  <a:lnTo>
                    <a:pt x="322045" y="42777"/>
                  </a:lnTo>
                  <a:cubicBezTo>
                    <a:pt x="322197" y="42777"/>
                    <a:pt x="322273" y="42701"/>
                    <a:pt x="322425" y="42625"/>
                  </a:cubicBezTo>
                  <a:close/>
                  <a:moveTo>
                    <a:pt x="366491" y="39515"/>
                  </a:moveTo>
                  <a:cubicBezTo>
                    <a:pt x="369449" y="40046"/>
                    <a:pt x="372862" y="39136"/>
                    <a:pt x="375517" y="41336"/>
                  </a:cubicBezTo>
                  <a:cubicBezTo>
                    <a:pt x="380371" y="42170"/>
                    <a:pt x="385983" y="41791"/>
                    <a:pt x="389927" y="44142"/>
                  </a:cubicBezTo>
                  <a:cubicBezTo>
                    <a:pt x="397057" y="48389"/>
                    <a:pt x="404869" y="50816"/>
                    <a:pt x="412226" y="54381"/>
                  </a:cubicBezTo>
                  <a:cubicBezTo>
                    <a:pt x="414122" y="54685"/>
                    <a:pt x="416018" y="54912"/>
                    <a:pt x="417914" y="55140"/>
                  </a:cubicBezTo>
                  <a:cubicBezTo>
                    <a:pt x="420341" y="59311"/>
                    <a:pt x="425271" y="55595"/>
                    <a:pt x="428078" y="58401"/>
                  </a:cubicBezTo>
                  <a:cubicBezTo>
                    <a:pt x="430505" y="58553"/>
                    <a:pt x="431870" y="60221"/>
                    <a:pt x="433159" y="61966"/>
                  </a:cubicBezTo>
                  <a:cubicBezTo>
                    <a:pt x="435738" y="63558"/>
                    <a:pt x="438089" y="65379"/>
                    <a:pt x="441123" y="66061"/>
                  </a:cubicBezTo>
                  <a:cubicBezTo>
                    <a:pt x="445294" y="68413"/>
                    <a:pt x="449390" y="70688"/>
                    <a:pt x="453562" y="73039"/>
                  </a:cubicBezTo>
                  <a:cubicBezTo>
                    <a:pt x="464104" y="77817"/>
                    <a:pt x="474343" y="83127"/>
                    <a:pt x="483293" y="90635"/>
                  </a:cubicBezTo>
                  <a:cubicBezTo>
                    <a:pt x="484583" y="91773"/>
                    <a:pt x="487465" y="92911"/>
                    <a:pt x="483976" y="94959"/>
                  </a:cubicBezTo>
                  <a:cubicBezTo>
                    <a:pt x="483141" y="96248"/>
                    <a:pt x="483141" y="97461"/>
                    <a:pt x="484355" y="98523"/>
                  </a:cubicBezTo>
                  <a:cubicBezTo>
                    <a:pt x="487540" y="97386"/>
                    <a:pt x="489892" y="100495"/>
                    <a:pt x="493608" y="99964"/>
                  </a:cubicBezTo>
                  <a:cubicBezTo>
                    <a:pt x="497325" y="99433"/>
                    <a:pt x="497628" y="104667"/>
                    <a:pt x="497780" y="108232"/>
                  </a:cubicBezTo>
                  <a:cubicBezTo>
                    <a:pt x="502482" y="111038"/>
                    <a:pt x="506350" y="114451"/>
                    <a:pt x="508398" y="119684"/>
                  </a:cubicBezTo>
                  <a:cubicBezTo>
                    <a:pt x="512039" y="121277"/>
                    <a:pt x="515452" y="123325"/>
                    <a:pt x="518561" y="125752"/>
                  </a:cubicBezTo>
                  <a:cubicBezTo>
                    <a:pt x="520078" y="126890"/>
                    <a:pt x="522278" y="127876"/>
                    <a:pt x="520837" y="130454"/>
                  </a:cubicBezTo>
                  <a:cubicBezTo>
                    <a:pt x="521671" y="133336"/>
                    <a:pt x="518713" y="139632"/>
                    <a:pt x="526298" y="136522"/>
                  </a:cubicBezTo>
                  <a:cubicBezTo>
                    <a:pt x="526601" y="136446"/>
                    <a:pt x="527284" y="136674"/>
                    <a:pt x="527359" y="136901"/>
                  </a:cubicBezTo>
                  <a:cubicBezTo>
                    <a:pt x="530621" y="144637"/>
                    <a:pt x="537902" y="149567"/>
                    <a:pt x="541391" y="157152"/>
                  </a:cubicBezTo>
                  <a:cubicBezTo>
                    <a:pt x="541694" y="157304"/>
                    <a:pt x="542073" y="157304"/>
                    <a:pt x="542377" y="157379"/>
                  </a:cubicBezTo>
                  <a:cubicBezTo>
                    <a:pt x="542377" y="157759"/>
                    <a:pt x="542377" y="158138"/>
                    <a:pt x="542529" y="158441"/>
                  </a:cubicBezTo>
                  <a:cubicBezTo>
                    <a:pt x="542908" y="158441"/>
                    <a:pt x="543211" y="158517"/>
                    <a:pt x="543515" y="158593"/>
                  </a:cubicBezTo>
                  <a:cubicBezTo>
                    <a:pt x="543894" y="160262"/>
                    <a:pt x="545866" y="162234"/>
                    <a:pt x="542680" y="163220"/>
                  </a:cubicBezTo>
                  <a:lnTo>
                    <a:pt x="540177" y="160944"/>
                  </a:lnTo>
                  <a:cubicBezTo>
                    <a:pt x="537143" y="163144"/>
                    <a:pt x="535702" y="165267"/>
                    <a:pt x="540253" y="167391"/>
                  </a:cubicBezTo>
                  <a:cubicBezTo>
                    <a:pt x="541315" y="167846"/>
                    <a:pt x="541770" y="168680"/>
                    <a:pt x="541846" y="169742"/>
                  </a:cubicBezTo>
                  <a:cubicBezTo>
                    <a:pt x="542225" y="173535"/>
                    <a:pt x="544197" y="174748"/>
                    <a:pt x="547610" y="173004"/>
                  </a:cubicBezTo>
                  <a:cubicBezTo>
                    <a:pt x="549810" y="171866"/>
                    <a:pt x="551175" y="173155"/>
                    <a:pt x="550796" y="174748"/>
                  </a:cubicBezTo>
                  <a:cubicBezTo>
                    <a:pt x="548975" y="182712"/>
                    <a:pt x="554209" y="178692"/>
                    <a:pt x="557091" y="178692"/>
                  </a:cubicBezTo>
                  <a:cubicBezTo>
                    <a:pt x="559745" y="175658"/>
                    <a:pt x="562703" y="175582"/>
                    <a:pt x="565889" y="177782"/>
                  </a:cubicBezTo>
                  <a:cubicBezTo>
                    <a:pt x="569833" y="178995"/>
                    <a:pt x="574232" y="179906"/>
                    <a:pt x="575597" y="184608"/>
                  </a:cubicBezTo>
                  <a:cubicBezTo>
                    <a:pt x="576507" y="187642"/>
                    <a:pt x="577418" y="191055"/>
                    <a:pt x="573246" y="192875"/>
                  </a:cubicBezTo>
                  <a:cubicBezTo>
                    <a:pt x="572867" y="193710"/>
                    <a:pt x="571881" y="195226"/>
                    <a:pt x="572108" y="195454"/>
                  </a:cubicBezTo>
                  <a:cubicBezTo>
                    <a:pt x="576128" y="198943"/>
                    <a:pt x="576052" y="205011"/>
                    <a:pt x="580376" y="208272"/>
                  </a:cubicBezTo>
                  <a:cubicBezTo>
                    <a:pt x="581134" y="207817"/>
                    <a:pt x="581817" y="207438"/>
                    <a:pt x="582575" y="206982"/>
                  </a:cubicBezTo>
                  <a:cubicBezTo>
                    <a:pt x="586216" y="204025"/>
                    <a:pt x="590766" y="203418"/>
                    <a:pt x="595014" y="202204"/>
                  </a:cubicBezTo>
                  <a:cubicBezTo>
                    <a:pt x="596682" y="200081"/>
                    <a:pt x="598351" y="200687"/>
                    <a:pt x="599337" y="202659"/>
                  </a:cubicBezTo>
                  <a:cubicBezTo>
                    <a:pt x="600399" y="204783"/>
                    <a:pt x="602522" y="205390"/>
                    <a:pt x="603964" y="206907"/>
                  </a:cubicBezTo>
                  <a:cubicBezTo>
                    <a:pt x="604950" y="206907"/>
                    <a:pt x="605860" y="207134"/>
                    <a:pt x="606315" y="208196"/>
                  </a:cubicBezTo>
                  <a:cubicBezTo>
                    <a:pt x="609349" y="210926"/>
                    <a:pt x="608818" y="215250"/>
                    <a:pt x="610865" y="218359"/>
                  </a:cubicBezTo>
                  <a:cubicBezTo>
                    <a:pt x="617161" y="220483"/>
                    <a:pt x="617236" y="227309"/>
                    <a:pt x="620801" y="231481"/>
                  </a:cubicBezTo>
                  <a:cubicBezTo>
                    <a:pt x="622925" y="234287"/>
                    <a:pt x="623532" y="237700"/>
                    <a:pt x="624669" y="240961"/>
                  </a:cubicBezTo>
                  <a:cubicBezTo>
                    <a:pt x="630509" y="248849"/>
                    <a:pt x="636653" y="256586"/>
                    <a:pt x="637639" y="266901"/>
                  </a:cubicBezTo>
                  <a:cubicBezTo>
                    <a:pt x="637942" y="267204"/>
                    <a:pt x="638018" y="267583"/>
                    <a:pt x="637791" y="267962"/>
                  </a:cubicBezTo>
                  <a:cubicBezTo>
                    <a:pt x="639232" y="269252"/>
                    <a:pt x="640900" y="270086"/>
                    <a:pt x="642569" y="268645"/>
                  </a:cubicBezTo>
                  <a:cubicBezTo>
                    <a:pt x="644010" y="267356"/>
                    <a:pt x="643327" y="265308"/>
                    <a:pt x="642645" y="264170"/>
                  </a:cubicBezTo>
                  <a:cubicBezTo>
                    <a:pt x="641507" y="262350"/>
                    <a:pt x="641128" y="261060"/>
                    <a:pt x="642796" y="259619"/>
                  </a:cubicBezTo>
                  <a:cubicBezTo>
                    <a:pt x="641583" y="256737"/>
                    <a:pt x="640294" y="253855"/>
                    <a:pt x="639080" y="250973"/>
                  </a:cubicBezTo>
                  <a:cubicBezTo>
                    <a:pt x="633088" y="247863"/>
                    <a:pt x="631799" y="244223"/>
                    <a:pt x="635288" y="239975"/>
                  </a:cubicBezTo>
                  <a:cubicBezTo>
                    <a:pt x="635212" y="239596"/>
                    <a:pt x="635136" y="239293"/>
                    <a:pt x="635136" y="238914"/>
                  </a:cubicBezTo>
                  <a:cubicBezTo>
                    <a:pt x="634833" y="238762"/>
                    <a:pt x="634453" y="238686"/>
                    <a:pt x="634150" y="238610"/>
                  </a:cubicBezTo>
                  <a:cubicBezTo>
                    <a:pt x="634226" y="237245"/>
                    <a:pt x="631951" y="235880"/>
                    <a:pt x="633998" y="234666"/>
                  </a:cubicBezTo>
                  <a:cubicBezTo>
                    <a:pt x="635136" y="234059"/>
                    <a:pt x="636046" y="235121"/>
                    <a:pt x="636577" y="236183"/>
                  </a:cubicBezTo>
                  <a:cubicBezTo>
                    <a:pt x="642569" y="239065"/>
                    <a:pt x="642114" y="245360"/>
                    <a:pt x="643782" y="250442"/>
                  </a:cubicBezTo>
                  <a:cubicBezTo>
                    <a:pt x="644238" y="251883"/>
                    <a:pt x="643403" y="253628"/>
                    <a:pt x="644768" y="254917"/>
                  </a:cubicBezTo>
                  <a:cubicBezTo>
                    <a:pt x="645754" y="256661"/>
                    <a:pt x="645830" y="258482"/>
                    <a:pt x="644996" y="260226"/>
                  </a:cubicBezTo>
                  <a:lnTo>
                    <a:pt x="645072" y="260302"/>
                  </a:lnTo>
                  <a:cubicBezTo>
                    <a:pt x="645451" y="260833"/>
                    <a:pt x="645679" y="261515"/>
                    <a:pt x="646058" y="262046"/>
                  </a:cubicBezTo>
                  <a:cubicBezTo>
                    <a:pt x="647423" y="265915"/>
                    <a:pt x="648030" y="270086"/>
                    <a:pt x="654022" y="270010"/>
                  </a:cubicBezTo>
                  <a:cubicBezTo>
                    <a:pt x="656373" y="269934"/>
                    <a:pt x="657890" y="273272"/>
                    <a:pt x="658041" y="276002"/>
                  </a:cubicBezTo>
                  <a:cubicBezTo>
                    <a:pt x="658269" y="279491"/>
                    <a:pt x="659710" y="280477"/>
                    <a:pt x="663123" y="279946"/>
                  </a:cubicBezTo>
                  <a:cubicBezTo>
                    <a:pt x="666991" y="279339"/>
                    <a:pt x="668053" y="282752"/>
                    <a:pt x="666991" y="285028"/>
                  </a:cubicBezTo>
                  <a:cubicBezTo>
                    <a:pt x="666081" y="287000"/>
                    <a:pt x="666384" y="288896"/>
                    <a:pt x="665854" y="290716"/>
                  </a:cubicBezTo>
                  <a:cubicBezTo>
                    <a:pt x="669873" y="296025"/>
                    <a:pt x="668660" y="302396"/>
                    <a:pt x="669570" y="308312"/>
                  </a:cubicBezTo>
                  <a:cubicBezTo>
                    <a:pt x="672983" y="311270"/>
                    <a:pt x="666839" y="314001"/>
                    <a:pt x="669418" y="316883"/>
                  </a:cubicBezTo>
                  <a:cubicBezTo>
                    <a:pt x="672907" y="321964"/>
                    <a:pt x="669646" y="327577"/>
                    <a:pt x="671239" y="332583"/>
                  </a:cubicBezTo>
                  <a:cubicBezTo>
                    <a:pt x="671618" y="341608"/>
                    <a:pt x="666536" y="349572"/>
                    <a:pt x="665929" y="358446"/>
                  </a:cubicBezTo>
                  <a:cubicBezTo>
                    <a:pt x="665323" y="366941"/>
                    <a:pt x="662365" y="375132"/>
                    <a:pt x="662668" y="383779"/>
                  </a:cubicBezTo>
                  <a:cubicBezTo>
                    <a:pt x="662744" y="386282"/>
                    <a:pt x="661910" y="388860"/>
                    <a:pt x="660544" y="391136"/>
                  </a:cubicBezTo>
                  <a:cubicBezTo>
                    <a:pt x="659786" y="397583"/>
                    <a:pt x="658952" y="404105"/>
                    <a:pt x="659786" y="410628"/>
                  </a:cubicBezTo>
                  <a:cubicBezTo>
                    <a:pt x="660089" y="412600"/>
                    <a:pt x="658876" y="413510"/>
                    <a:pt x="657738" y="414648"/>
                  </a:cubicBezTo>
                  <a:cubicBezTo>
                    <a:pt x="655918" y="416468"/>
                    <a:pt x="654477" y="418895"/>
                    <a:pt x="655539" y="421170"/>
                  </a:cubicBezTo>
                  <a:cubicBezTo>
                    <a:pt x="657510" y="425418"/>
                    <a:pt x="655463" y="428300"/>
                    <a:pt x="653263" y="431334"/>
                  </a:cubicBezTo>
                  <a:cubicBezTo>
                    <a:pt x="651139" y="439677"/>
                    <a:pt x="650305" y="448551"/>
                    <a:pt x="643403" y="454922"/>
                  </a:cubicBezTo>
                  <a:cubicBezTo>
                    <a:pt x="642569" y="456363"/>
                    <a:pt x="641735" y="457880"/>
                    <a:pt x="640900" y="459321"/>
                  </a:cubicBezTo>
                  <a:cubicBezTo>
                    <a:pt x="639914" y="467057"/>
                    <a:pt x="634681" y="472973"/>
                    <a:pt x="632254" y="480103"/>
                  </a:cubicBezTo>
                  <a:cubicBezTo>
                    <a:pt x="630661" y="488825"/>
                    <a:pt x="626717" y="496409"/>
                    <a:pt x="621180" y="503235"/>
                  </a:cubicBezTo>
                  <a:cubicBezTo>
                    <a:pt x="619133" y="509227"/>
                    <a:pt x="614506" y="513702"/>
                    <a:pt x="611472" y="519087"/>
                  </a:cubicBezTo>
                  <a:cubicBezTo>
                    <a:pt x="611548" y="520452"/>
                    <a:pt x="611472" y="521818"/>
                    <a:pt x="611700" y="523183"/>
                  </a:cubicBezTo>
                  <a:cubicBezTo>
                    <a:pt x="612003" y="525155"/>
                    <a:pt x="611927" y="527279"/>
                    <a:pt x="614051" y="528340"/>
                  </a:cubicBezTo>
                  <a:cubicBezTo>
                    <a:pt x="616706" y="529706"/>
                    <a:pt x="617236" y="526899"/>
                    <a:pt x="618753" y="525913"/>
                  </a:cubicBezTo>
                  <a:cubicBezTo>
                    <a:pt x="620422" y="524851"/>
                    <a:pt x="621939" y="523562"/>
                    <a:pt x="623456" y="522349"/>
                  </a:cubicBezTo>
                  <a:cubicBezTo>
                    <a:pt x="623380" y="522045"/>
                    <a:pt x="623456" y="521818"/>
                    <a:pt x="623683" y="521590"/>
                  </a:cubicBezTo>
                  <a:cubicBezTo>
                    <a:pt x="623152" y="517798"/>
                    <a:pt x="624821" y="515371"/>
                    <a:pt x="628462" y="514233"/>
                  </a:cubicBezTo>
                  <a:cubicBezTo>
                    <a:pt x="629675" y="512564"/>
                    <a:pt x="629751" y="510062"/>
                    <a:pt x="632178" y="509455"/>
                  </a:cubicBezTo>
                  <a:cubicBezTo>
                    <a:pt x="635364" y="509910"/>
                    <a:pt x="634302" y="511351"/>
                    <a:pt x="633012" y="512868"/>
                  </a:cubicBezTo>
                  <a:cubicBezTo>
                    <a:pt x="632785" y="513323"/>
                    <a:pt x="632481" y="513702"/>
                    <a:pt x="632254" y="514157"/>
                  </a:cubicBezTo>
                  <a:cubicBezTo>
                    <a:pt x="631951" y="514612"/>
                    <a:pt x="631799" y="515143"/>
                    <a:pt x="631647" y="515674"/>
                  </a:cubicBezTo>
                  <a:cubicBezTo>
                    <a:pt x="634150" y="516584"/>
                    <a:pt x="635364" y="517950"/>
                    <a:pt x="632254" y="520301"/>
                  </a:cubicBezTo>
                  <a:cubicBezTo>
                    <a:pt x="631875" y="521893"/>
                    <a:pt x="631420" y="523562"/>
                    <a:pt x="631040" y="525155"/>
                  </a:cubicBezTo>
                  <a:cubicBezTo>
                    <a:pt x="630509" y="525610"/>
                    <a:pt x="630054" y="525610"/>
                    <a:pt x="629523" y="525155"/>
                  </a:cubicBezTo>
                  <a:cubicBezTo>
                    <a:pt x="629296" y="525231"/>
                    <a:pt x="628993" y="525306"/>
                    <a:pt x="628765" y="525306"/>
                  </a:cubicBezTo>
                  <a:cubicBezTo>
                    <a:pt x="629068" y="528189"/>
                    <a:pt x="626945" y="529023"/>
                    <a:pt x="624821" y="529857"/>
                  </a:cubicBezTo>
                  <a:cubicBezTo>
                    <a:pt x="620270" y="531450"/>
                    <a:pt x="615340" y="532588"/>
                    <a:pt x="612913" y="537593"/>
                  </a:cubicBezTo>
                  <a:cubicBezTo>
                    <a:pt x="612382" y="538655"/>
                    <a:pt x="611776" y="539641"/>
                    <a:pt x="611245" y="540703"/>
                  </a:cubicBezTo>
                  <a:cubicBezTo>
                    <a:pt x="607604" y="542220"/>
                    <a:pt x="602977" y="541993"/>
                    <a:pt x="600778" y="546240"/>
                  </a:cubicBezTo>
                  <a:cubicBezTo>
                    <a:pt x="599944" y="548515"/>
                    <a:pt x="598123" y="549425"/>
                    <a:pt x="595848" y="549653"/>
                  </a:cubicBezTo>
                  <a:cubicBezTo>
                    <a:pt x="594255" y="552763"/>
                    <a:pt x="592890" y="556252"/>
                    <a:pt x="588188" y="554507"/>
                  </a:cubicBezTo>
                  <a:cubicBezTo>
                    <a:pt x="584319" y="558679"/>
                    <a:pt x="581437" y="563836"/>
                    <a:pt x="576356" y="566870"/>
                  </a:cubicBezTo>
                  <a:cubicBezTo>
                    <a:pt x="569378" y="575668"/>
                    <a:pt x="562173" y="584694"/>
                    <a:pt x="552844" y="590685"/>
                  </a:cubicBezTo>
                  <a:cubicBezTo>
                    <a:pt x="546397" y="594857"/>
                    <a:pt x="542225" y="600773"/>
                    <a:pt x="536840" y="605627"/>
                  </a:cubicBezTo>
                  <a:cubicBezTo>
                    <a:pt x="532820" y="609192"/>
                    <a:pt x="527359" y="609874"/>
                    <a:pt x="523795" y="613894"/>
                  </a:cubicBezTo>
                  <a:cubicBezTo>
                    <a:pt x="521443" y="616549"/>
                    <a:pt x="520382" y="620569"/>
                    <a:pt x="516210" y="621327"/>
                  </a:cubicBezTo>
                  <a:cubicBezTo>
                    <a:pt x="511811" y="626940"/>
                    <a:pt x="504075" y="626788"/>
                    <a:pt x="498917" y="631263"/>
                  </a:cubicBezTo>
                  <a:cubicBezTo>
                    <a:pt x="496490" y="633462"/>
                    <a:pt x="493153" y="634373"/>
                    <a:pt x="491333" y="637710"/>
                  </a:cubicBezTo>
                  <a:cubicBezTo>
                    <a:pt x="490498" y="639302"/>
                    <a:pt x="488375" y="641047"/>
                    <a:pt x="485720" y="639454"/>
                  </a:cubicBezTo>
                  <a:cubicBezTo>
                    <a:pt x="483672" y="638241"/>
                    <a:pt x="481852" y="639530"/>
                    <a:pt x="480032" y="640288"/>
                  </a:cubicBezTo>
                  <a:lnTo>
                    <a:pt x="478894" y="641199"/>
                  </a:lnTo>
                  <a:cubicBezTo>
                    <a:pt x="476922" y="643171"/>
                    <a:pt x="472447" y="643171"/>
                    <a:pt x="474116" y="648101"/>
                  </a:cubicBezTo>
                  <a:cubicBezTo>
                    <a:pt x="474495" y="649162"/>
                    <a:pt x="471310" y="650376"/>
                    <a:pt x="469565" y="649997"/>
                  </a:cubicBezTo>
                  <a:cubicBezTo>
                    <a:pt x="466835" y="649466"/>
                    <a:pt x="466152" y="651362"/>
                    <a:pt x="465090" y="653031"/>
                  </a:cubicBezTo>
                  <a:cubicBezTo>
                    <a:pt x="465166" y="653561"/>
                    <a:pt x="465166" y="654017"/>
                    <a:pt x="465242" y="654547"/>
                  </a:cubicBezTo>
                  <a:cubicBezTo>
                    <a:pt x="462663" y="656292"/>
                    <a:pt x="459250" y="655230"/>
                    <a:pt x="456671" y="656899"/>
                  </a:cubicBezTo>
                  <a:cubicBezTo>
                    <a:pt x="454851" y="658416"/>
                    <a:pt x="452348" y="656747"/>
                    <a:pt x="450452" y="658112"/>
                  </a:cubicBezTo>
                  <a:cubicBezTo>
                    <a:pt x="446053" y="659098"/>
                    <a:pt x="441654" y="660008"/>
                    <a:pt x="437255" y="660918"/>
                  </a:cubicBezTo>
                  <a:cubicBezTo>
                    <a:pt x="435510" y="660767"/>
                    <a:pt x="433842" y="660615"/>
                    <a:pt x="432097" y="660463"/>
                  </a:cubicBezTo>
                  <a:cubicBezTo>
                    <a:pt x="427395" y="661829"/>
                    <a:pt x="422617" y="663118"/>
                    <a:pt x="417914" y="664483"/>
                  </a:cubicBezTo>
                  <a:cubicBezTo>
                    <a:pt x="416094" y="668579"/>
                    <a:pt x="412074" y="665014"/>
                    <a:pt x="409420" y="666759"/>
                  </a:cubicBezTo>
                  <a:cubicBezTo>
                    <a:pt x="408206" y="667593"/>
                    <a:pt x="406006" y="666834"/>
                    <a:pt x="404262" y="666759"/>
                  </a:cubicBezTo>
                  <a:cubicBezTo>
                    <a:pt x="393871" y="668655"/>
                    <a:pt x="384087" y="673585"/>
                    <a:pt x="373241" y="673130"/>
                  </a:cubicBezTo>
                  <a:cubicBezTo>
                    <a:pt x="371724" y="673130"/>
                    <a:pt x="370890" y="674419"/>
                    <a:pt x="369828" y="675405"/>
                  </a:cubicBezTo>
                  <a:cubicBezTo>
                    <a:pt x="365808" y="679197"/>
                    <a:pt x="361561" y="681169"/>
                    <a:pt x="356403" y="677301"/>
                  </a:cubicBezTo>
                  <a:cubicBezTo>
                    <a:pt x="355342" y="676467"/>
                    <a:pt x="353749" y="675860"/>
                    <a:pt x="352459" y="676012"/>
                  </a:cubicBezTo>
                  <a:cubicBezTo>
                    <a:pt x="339717" y="677453"/>
                    <a:pt x="326824" y="673964"/>
                    <a:pt x="314157" y="676998"/>
                  </a:cubicBezTo>
                  <a:cubicBezTo>
                    <a:pt x="311806" y="677529"/>
                    <a:pt x="309758" y="676922"/>
                    <a:pt x="307938" y="675405"/>
                  </a:cubicBezTo>
                  <a:cubicBezTo>
                    <a:pt x="297699" y="676088"/>
                    <a:pt x="287081" y="677074"/>
                    <a:pt x="277296" y="675633"/>
                  </a:cubicBezTo>
                  <a:cubicBezTo>
                    <a:pt x="269181" y="674495"/>
                    <a:pt x="259624" y="676012"/>
                    <a:pt x="252419" y="669792"/>
                  </a:cubicBezTo>
                  <a:cubicBezTo>
                    <a:pt x="249689" y="667441"/>
                    <a:pt x="247793" y="671385"/>
                    <a:pt x="244607" y="670627"/>
                  </a:cubicBezTo>
                  <a:cubicBezTo>
                    <a:pt x="240056" y="669489"/>
                    <a:pt x="235733" y="667441"/>
                    <a:pt x="231106" y="666759"/>
                  </a:cubicBezTo>
                  <a:lnTo>
                    <a:pt x="210628" y="661525"/>
                  </a:lnTo>
                  <a:cubicBezTo>
                    <a:pt x="203726" y="660994"/>
                    <a:pt x="200010" y="654244"/>
                    <a:pt x="193715" y="652651"/>
                  </a:cubicBezTo>
                  <a:cubicBezTo>
                    <a:pt x="192880" y="652424"/>
                    <a:pt x="191894" y="653106"/>
                    <a:pt x="190908" y="653334"/>
                  </a:cubicBezTo>
                  <a:cubicBezTo>
                    <a:pt x="189998" y="654851"/>
                    <a:pt x="189088" y="654168"/>
                    <a:pt x="187950" y="653486"/>
                  </a:cubicBezTo>
                  <a:cubicBezTo>
                    <a:pt x="180517" y="649238"/>
                    <a:pt x="173160" y="645218"/>
                    <a:pt x="163983" y="645598"/>
                  </a:cubicBezTo>
                  <a:cubicBezTo>
                    <a:pt x="160722" y="645749"/>
                    <a:pt x="158901" y="641502"/>
                    <a:pt x="156550" y="639075"/>
                  </a:cubicBezTo>
                  <a:cubicBezTo>
                    <a:pt x="153820" y="638544"/>
                    <a:pt x="151014" y="638089"/>
                    <a:pt x="148283" y="637558"/>
                  </a:cubicBezTo>
                  <a:cubicBezTo>
                    <a:pt x="147980" y="637786"/>
                    <a:pt x="147449" y="638165"/>
                    <a:pt x="147373" y="638089"/>
                  </a:cubicBezTo>
                  <a:cubicBezTo>
                    <a:pt x="141836" y="633538"/>
                    <a:pt x="134327" y="632704"/>
                    <a:pt x="128715" y="628305"/>
                  </a:cubicBezTo>
                  <a:cubicBezTo>
                    <a:pt x="128108" y="627850"/>
                    <a:pt x="127274" y="627167"/>
                    <a:pt x="126743" y="627319"/>
                  </a:cubicBezTo>
                  <a:cubicBezTo>
                    <a:pt x="116807" y="629518"/>
                    <a:pt x="110360" y="622086"/>
                    <a:pt x="103079" y="617990"/>
                  </a:cubicBezTo>
                  <a:cubicBezTo>
                    <a:pt x="94205" y="612984"/>
                    <a:pt x="85559" y="607144"/>
                    <a:pt x="78353" y="599711"/>
                  </a:cubicBezTo>
                  <a:cubicBezTo>
                    <a:pt x="74030" y="597891"/>
                    <a:pt x="70769" y="594402"/>
                    <a:pt x="67432" y="591368"/>
                  </a:cubicBezTo>
                  <a:cubicBezTo>
                    <a:pt x="62047" y="586514"/>
                    <a:pt x="56586" y="581811"/>
                    <a:pt x="50442" y="578019"/>
                  </a:cubicBezTo>
                  <a:cubicBezTo>
                    <a:pt x="49532" y="577109"/>
                    <a:pt x="47029" y="580067"/>
                    <a:pt x="47105" y="576654"/>
                  </a:cubicBezTo>
                  <a:cubicBezTo>
                    <a:pt x="48925" y="571572"/>
                    <a:pt x="45057" y="564291"/>
                    <a:pt x="39445" y="563229"/>
                  </a:cubicBezTo>
                  <a:cubicBezTo>
                    <a:pt x="37473" y="562850"/>
                    <a:pt x="36714" y="562016"/>
                    <a:pt x="35728" y="560726"/>
                  </a:cubicBezTo>
                  <a:cubicBezTo>
                    <a:pt x="35349" y="560802"/>
                    <a:pt x="35046" y="560954"/>
                    <a:pt x="34666" y="560954"/>
                  </a:cubicBezTo>
                  <a:cubicBezTo>
                    <a:pt x="33832" y="560878"/>
                    <a:pt x="33074" y="560802"/>
                    <a:pt x="32239" y="560726"/>
                  </a:cubicBezTo>
                  <a:cubicBezTo>
                    <a:pt x="31784" y="560271"/>
                    <a:pt x="31253" y="559892"/>
                    <a:pt x="30798" y="559437"/>
                  </a:cubicBezTo>
                  <a:cubicBezTo>
                    <a:pt x="30874" y="558982"/>
                    <a:pt x="31026" y="558527"/>
                    <a:pt x="31102" y="558072"/>
                  </a:cubicBezTo>
                  <a:cubicBezTo>
                    <a:pt x="30343" y="557162"/>
                    <a:pt x="28826" y="555948"/>
                    <a:pt x="28978" y="555266"/>
                  </a:cubicBezTo>
                  <a:cubicBezTo>
                    <a:pt x="31936" y="543889"/>
                    <a:pt x="20938" y="541765"/>
                    <a:pt x="16008" y="535697"/>
                  </a:cubicBezTo>
                  <a:cubicBezTo>
                    <a:pt x="14643" y="534029"/>
                    <a:pt x="12064" y="533574"/>
                    <a:pt x="14416" y="530843"/>
                  </a:cubicBezTo>
                  <a:cubicBezTo>
                    <a:pt x="16615" y="528264"/>
                    <a:pt x="18435" y="528947"/>
                    <a:pt x="20483" y="530995"/>
                  </a:cubicBezTo>
                  <a:cubicBezTo>
                    <a:pt x="22607" y="533194"/>
                    <a:pt x="24731" y="535394"/>
                    <a:pt x="27082" y="537290"/>
                  </a:cubicBezTo>
                  <a:cubicBezTo>
                    <a:pt x="30343" y="539869"/>
                    <a:pt x="33605" y="538276"/>
                    <a:pt x="34363" y="533877"/>
                  </a:cubicBezTo>
                  <a:cubicBezTo>
                    <a:pt x="32467" y="532588"/>
                    <a:pt x="31253" y="530312"/>
                    <a:pt x="28750" y="529933"/>
                  </a:cubicBezTo>
                  <a:cubicBezTo>
                    <a:pt x="29661" y="527658"/>
                    <a:pt x="30267" y="525913"/>
                    <a:pt x="27992" y="523562"/>
                  </a:cubicBezTo>
                  <a:cubicBezTo>
                    <a:pt x="25186" y="520604"/>
                    <a:pt x="22379" y="517343"/>
                    <a:pt x="21545" y="512716"/>
                  </a:cubicBezTo>
                  <a:cubicBezTo>
                    <a:pt x="26323" y="516281"/>
                    <a:pt x="32315" y="516963"/>
                    <a:pt x="36638" y="522197"/>
                  </a:cubicBezTo>
                  <a:cubicBezTo>
                    <a:pt x="41948" y="528492"/>
                    <a:pt x="49001" y="533194"/>
                    <a:pt x="56434" y="537518"/>
                  </a:cubicBezTo>
                  <a:cubicBezTo>
                    <a:pt x="64777" y="542448"/>
                    <a:pt x="73348" y="547605"/>
                    <a:pt x="80553" y="554431"/>
                  </a:cubicBezTo>
                  <a:cubicBezTo>
                    <a:pt x="83208" y="556934"/>
                    <a:pt x="86166" y="559134"/>
                    <a:pt x="89199" y="561106"/>
                  </a:cubicBezTo>
                  <a:cubicBezTo>
                    <a:pt x="91930" y="562850"/>
                    <a:pt x="94205" y="564367"/>
                    <a:pt x="94812" y="568235"/>
                  </a:cubicBezTo>
                  <a:cubicBezTo>
                    <a:pt x="95343" y="571345"/>
                    <a:pt x="97997" y="573696"/>
                    <a:pt x="101562" y="574303"/>
                  </a:cubicBezTo>
                  <a:cubicBezTo>
                    <a:pt x="105734" y="577792"/>
                    <a:pt x="109678" y="581584"/>
                    <a:pt x="114228" y="584542"/>
                  </a:cubicBezTo>
                  <a:cubicBezTo>
                    <a:pt x="119689" y="588183"/>
                    <a:pt x="126364" y="590761"/>
                    <a:pt x="132204" y="592127"/>
                  </a:cubicBezTo>
                  <a:cubicBezTo>
                    <a:pt x="145856" y="595388"/>
                    <a:pt x="145932" y="596829"/>
                    <a:pt x="155109" y="603579"/>
                  </a:cubicBezTo>
                  <a:cubicBezTo>
                    <a:pt x="157460" y="605248"/>
                    <a:pt x="160873" y="604034"/>
                    <a:pt x="162466" y="606992"/>
                  </a:cubicBezTo>
                  <a:cubicBezTo>
                    <a:pt x="163756" y="607902"/>
                    <a:pt x="165045" y="608737"/>
                    <a:pt x="166334" y="609571"/>
                  </a:cubicBezTo>
                  <a:cubicBezTo>
                    <a:pt x="169216" y="610936"/>
                    <a:pt x="172705" y="610633"/>
                    <a:pt x="175208" y="612984"/>
                  </a:cubicBezTo>
                  <a:cubicBezTo>
                    <a:pt x="188102" y="618597"/>
                    <a:pt x="201527" y="623072"/>
                    <a:pt x="215179" y="626257"/>
                  </a:cubicBezTo>
                  <a:cubicBezTo>
                    <a:pt x="222688" y="628077"/>
                    <a:pt x="230955" y="630277"/>
                    <a:pt x="240208" y="627395"/>
                  </a:cubicBezTo>
                  <a:cubicBezTo>
                    <a:pt x="233685" y="622465"/>
                    <a:pt x="226935" y="622086"/>
                    <a:pt x="220640" y="620493"/>
                  </a:cubicBezTo>
                  <a:cubicBezTo>
                    <a:pt x="219275" y="620189"/>
                    <a:pt x="216848" y="620720"/>
                    <a:pt x="218668" y="617990"/>
                  </a:cubicBezTo>
                  <a:cubicBezTo>
                    <a:pt x="218819" y="614273"/>
                    <a:pt x="218213" y="610329"/>
                    <a:pt x="222005" y="607599"/>
                  </a:cubicBezTo>
                  <a:cubicBezTo>
                    <a:pt x="224584" y="605703"/>
                    <a:pt x="226783" y="603276"/>
                    <a:pt x="229059" y="607827"/>
                  </a:cubicBezTo>
                  <a:cubicBezTo>
                    <a:pt x="229362" y="608433"/>
                    <a:pt x="230500" y="609268"/>
                    <a:pt x="230879" y="609116"/>
                  </a:cubicBezTo>
                  <a:cubicBezTo>
                    <a:pt x="235733" y="607220"/>
                    <a:pt x="240511" y="605627"/>
                    <a:pt x="245896" y="605703"/>
                  </a:cubicBezTo>
                  <a:cubicBezTo>
                    <a:pt x="247413" y="605703"/>
                    <a:pt x="245669" y="603503"/>
                    <a:pt x="245062" y="602366"/>
                  </a:cubicBezTo>
                  <a:cubicBezTo>
                    <a:pt x="243166" y="602669"/>
                    <a:pt x="241497" y="602669"/>
                    <a:pt x="239980" y="601228"/>
                  </a:cubicBezTo>
                  <a:cubicBezTo>
                    <a:pt x="232548" y="594023"/>
                    <a:pt x="222915" y="591292"/>
                    <a:pt x="213434" y="588107"/>
                  </a:cubicBezTo>
                  <a:cubicBezTo>
                    <a:pt x="206229" y="585755"/>
                    <a:pt x="199327" y="582342"/>
                    <a:pt x="192956" y="578095"/>
                  </a:cubicBezTo>
                  <a:cubicBezTo>
                    <a:pt x="170809" y="569752"/>
                    <a:pt x="149269" y="560347"/>
                    <a:pt x="130763" y="545102"/>
                  </a:cubicBezTo>
                  <a:cubicBezTo>
                    <a:pt x="123937" y="540931"/>
                    <a:pt x="117035" y="536759"/>
                    <a:pt x="110209" y="532588"/>
                  </a:cubicBezTo>
                  <a:cubicBezTo>
                    <a:pt x="107554" y="533043"/>
                    <a:pt x="105430" y="531829"/>
                    <a:pt x="102776" y="530919"/>
                  </a:cubicBezTo>
                  <a:cubicBezTo>
                    <a:pt x="104672" y="528492"/>
                    <a:pt x="106265" y="530161"/>
                    <a:pt x="107782" y="530312"/>
                  </a:cubicBezTo>
                  <a:cubicBezTo>
                    <a:pt x="110436" y="527809"/>
                    <a:pt x="112787" y="528189"/>
                    <a:pt x="116200" y="529781"/>
                  </a:cubicBezTo>
                  <a:cubicBezTo>
                    <a:pt x="122268" y="532664"/>
                    <a:pt x="127577" y="537518"/>
                    <a:pt x="134858" y="537518"/>
                  </a:cubicBezTo>
                  <a:cubicBezTo>
                    <a:pt x="137058" y="537442"/>
                    <a:pt x="136375" y="539869"/>
                    <a:pt x="137058" y="541158"/>
                  </a:cubicBezTo>
                  <a:cubicBezTo>
                    <a:pt x="139106" y="541917"/>
                    <a:pt x="142215" y="540096"/>
                    <a:pt x="143050" y="543661"/>
                  </a:cubicBezTo>
                  <a:cubicBezTo>
                    <a:pt x="143353" y="543889"/>
                    <a:pt x="143656" y="543965"/>
                    <a:pt x="143960" y="543965"/>
                  </a:cubicBezTo>
                  <a:cubicBezTo>
                    <a:pt x="146918" y="547909"/>
                    <a:pt x="150710" y="550108"/>
                    <a:pt x="155716" y="549046"/>
                  </a:cubicBezTo>
                  <a:cubicBezTo>
                    <a:pt x="157081" y="548819"/>
                    <a:pt x="157991" y="549350"/>
                    <a:pt x="159053" y="549880"/>
                  </a:cubicBezTo>
                  <a:cubicBezTo>
                    <a:pt x="166031" y="553294"/>
                    <a:pt x="172326" y="558527"/>
                    <a:pt x="181124" y="556707"/>
                  </a:cubicBezTo>
                  <a:cubicBezTo>
                    <a:pt x="182565" y="556403"/>
                    <a:pt x="184765" y="559437"/>
                    <a:pt x="186661" y="560878"/>
                  </a:cubicBezTo>
                  <a:cubicBezTo>
                    <a:pt x="189543" y="561409"/>
                    <a:pt x="192804" y="559285"/>
                    <a:pt x="195307" y="562243"/>
                  </a:cubicBezTo>
                  <a:cubicBezTo>
                    <a:pt x="195383" y="562547"/>
                    <a:pt x="195383" y="562850"/>
                    <a:pt x="195459" y="563153"/>
                  </a:cubicBezTo>
                  <a:cubicBezTo>
                    <a:pt x="199100" y="564367"/>
                    <a:pt x="202285" y="566642"/>
                    <a:pt x="206229" y="567022"/>
                  </a:cubicBezTo>
                  <a:cubicBezTo>
                    <a:pt x="207822" y="566870"/>
                    <a:pt x="208580" y="566187"/>
                    <a:pt x="207594" y="564595"/>
                  </a:cubicBezTo>
                  <a:cubicBezTo>
                    <a:pt x="206684" y="564139"/>
                    <a:pt x="205850" y="563760"/>
                    <a:pt x="204940" y="563305"/>
                  </a:cubicBezTo>
                  <a:cubicBezTo>
                    <a:pt x="202664" y="563457"/>
                    <a:pt x="200692" y="562623"/>
                    <a:pt x="199100" y="560878"/>
                  </a:cubicBezTo>
                  <a:cubicBezTo>
                    <a:pt x="196824" y="560575"/>
                    <a:pt x="196066" y="558224"/>
                    <a:pt x="194321" y="557162"/>
                  </a:cubicBezTo>
                  <a:cubicBezTo>
                    <a:pt x="191363" y="555569"/>
                    <a:pt x="188330" y="554052"/>
                    <a:pt x="185372" y="552459"/>
                  </a:cubicBezTo>
                  <a:cubicBezTo>
                    <a:pt x="176118" y="547378"/>
                    <a:pt x="166789" y="542448"/>
                    <a:pt x="158826" y="535394"/>
                  </a:cubicBezTo>
                  <a:cubicBezTo>
                    <a:pt x="153744" y="532967"/>
                    <a:pt x="148890" y="530236"/>
                    <a:pt x="145249" y="525837"/>
                  </a:cubicBezTo>
                  <a:cubicBezTo>
                    <a:pt x="141229" y="525534"/>
                    <a:pt x="138044" y="523259"/>
                    <a:pt x="135162" y="520832"/>
                  </a:cubicBezTo>
                  <a:cubicBezTo>
                    <a:pt x="129018" y="515522"/>
                    <a:pt x="121510" y="511958"/>
                    <a:pt x="115897" y="505966"/>
                  </a:cubicBezTo>
                  <a:cubicBezTo>
                    <a:pt x="114380" y="505663"/>
                    <a:pt x="113470" y="504525"/>
                    <a:pt x="112484" y="503463"/>
                  </a:cubicBezTo>
                  <a:cubicBezTo>
                    <a:pt x="101941" y="495347"/>
                    <a:pt x="93067" y="485488"/>
                    <a:pt x="83283" y="476614"/>
                  </a:cubicBezTo>
                  <a:cubicBezTo>
                    <a:pt x="80325" y="475248"/>
                    <a:pt x="78353" y="472821"/>
                    <a:pt x="76230" y="469863"/>
                  </a:cubicBezTo>
                  <a:cubicBezTo>
                    <a:pt x="78960" y="469560"/>
                    <a:pt x="80022" y="471835"/>
                    <a:pt x="81842" y="472215"/>
                  </a:cubicBezTo>
                  <a:cubicBezTo>
                    <a:pt x="82980" y="474111"/>
                    <a:pt x="84800" y="474414"/>
                    <a:pt x="86772" y="474262"/>
                  </a:cubicBezTo>
                  <a:cubicBezTo>
                    <a:pt x="86924" y="474642"/>
                    <a:pt x="87000" y="474945"/>
                    <a:pt x="87000" y="475324"/>
                  </a:cubicBezTo>
                  <a:cubicBezTo>
                    <a:pt x="95570" y="485108"/>
                    <a:pt x="106644" y="492314"/>
                    <a:pt x="114759" y="502553"/>
                  </a:cubicBezTo>
                  <a:cubicBezTo>
                    <a:pt x="116655" y="502856"/>
                    <a:pt x="116959" y="504449"/>
                    <a:pt x="117566" y="505814"/>
                  </a:cubicBezTo>
                  <a:cubicBezTo>
                    <a:pt x="126440" y="508090"/>
                    <a:pt x="131900" y="515826"/>
                    <a:pt x="139788" y="519618"/>
                  </a:cubicBezTo>
                  <a:cubicBezTo>
                    <a:pt x="142291" y="520832"/>
                    <a:pt x="144415" y="522652"/>
                    <a:pt x="146766" y="524169"/>
                  </a:cubicBezTo>
                  <a:cubicBezTo>
                    <a:pt x="147070" y="524169"/>
                    <a:pt x="147373" y="524169"/>
                    <a:pt x="147676" y="524396"/>
                  </a:cubicBezTo>
                  <a:cubicBezTo>
                    <a:pt x="148814" y="524321"/>
                    <a:pt x="150028" y="524169"/>
                    <a:pt x="150483" y="522879"/>
                  </a:cubicBezTo>
                  <a:cubicBezTo>
                    <a:pt x="148207" y="520756"/>
                    <a:pt x="143884" y="519315"/>
                    <a:pt x="147600" y="514992"/>
                  </a:cubicBezTo>
                  <a:cubicBezTo>
                    <a:pt x="142367" y="511958"/>
                    <a:pt x="136299" y="510668"/>
                    <a:pt x="131825" y="506345"/>
                  </a:cubicBezTo>
                  <a:cubicBezTo>
                    <a:pt x="128715" y="506042"/>
                    <a:pt x="127881" y="503311"/>
                    <a:pt x="126136" y="501415"/>
                  </a:cubicBezTo>
                  <a:cubicBezTo>
                    <a:pt x="124012" y="499216"/>
                    <a:pt x="123178" y="494741"/>
                    <a:pt x="118324" y="496409"/>
                  </a:cubicBezTo>
                  <a:cubicBezTo>
                    <a:pt x="117717" y="496637"/>
                    <a:pt x="116276" y="495272"/>
                    <a:pt x="115745" y="494286"/>
                  </a:cubicBezTo>
                  <a:cubicBezTo>
                    <a:pt x="112787" y="488976"/>
                    <a:pt x="107478" y="486094"/>
                    <a:pt x="103534" y="481923"/>
                  </a:cubicBezTo>
                  <a:cubicBezTo>
                    <a:pt x="101562" y="479875"/>
                    <a:pt x="99590" y="477751"/>
                    <a:pt x="97618" y="475628"/>
                  </a:cubicBezTo>
                  <a:lnTo>
                    <a:pt x="95191" y="473201"/>
                  </a:lnTo>
                  <a:cubicBezTo>
                    <a:pt x="93674" y="472366"/>
                    <a:pt x="92233" y="471380"/>
                    <a:pt x="91323" y="469788"/>
                  </a:cubicBezTo>
                  <a:cubicBezTo>
                    <a:pt x="90640" y="469257"/>
                    <a:pt x="89882" y="468802"/>
                    <a:pt x="89199" y="468271"/>
                  </a:cubicBezTo>
                  <a:cubicBezTo>
                    <a:pt x="88744" y="467891"/>
                    <a:pt x="88365" y="467436"/>
                    <a:pt x="87910" y="466981"/>
                  </a:cubicBezTo>
                  <a:cubicBezTo>
                    <a:pt x="85255" y="464782"/>
                    <a:pt x="81766" y="463341"/>
                    <a:pt x="80174" y="459852"/>
                  </a:cubicBezTo>
                  <a:cubicBezTo>
                    <a:pt x="79567" y="459776"/>
                    <a:pt x="78884" y="459700"/>
                    <a:pt x="78278" y="459624"/>
                  </a:cubicBezTo>
                  <a:cubicBezTo>
                    <a:pt x="77443" y="458866"/>
                    <a:pt x="76685" y="458031"/>
                    <a:pt x="75851" y="457273"/>
                  </a:cubicBezTo>
                  <a:cubicBezTo>
                    <a:pt x="77367" y="450144"/>
                    <a:pt x="79112" y="458335"/>
                    <a:pt x="80780" y="457197"/>
                  </a:cubicBezTo>
                  <a:cubicBezTo>
                    <a:pt x="81160" y="457501"/>
                    <a:pt x="81236" y="457804"/>
                    <a:pt x="81084" y="458031"/>
                  </a:cubicBezTo>
                  <a:cubicBezTo>
                    <a:pt x="81008" y="458107"/>
                    <a:pt x="81008" y="458031"/>
                    <a:pt x="80932" y="458107"/>
                  </a:cubicBezTo>
                  <a:cubicBezTo>
                    <a:pt x="87076" y="458790"/>
                    <a:pt x="90792" y="462582"/>
                    <a:pt x="93219" y="468043"/>
                  </a:cubicBezTo>
                  <a:cubicBezTo>
                    <a:pt x="93143" y="468119"/>
                    <a:pt x="93067" y="468195"/>
                    <a:pt x="93067" y="468271"/>
                  </a:cubicBezTo>
                  <a:cubicBezTo>
                    <a:pt x="94357" y="469408"/>
                    <a:pt x="95570" y="470470"/>
                    <a:pt x="96860" y="471608"/>
                  </a:cubicBezTo>
                  <a:cubicBezTo>
                    <a:pt x="97163" y="471532"/>
                    <a:pt x="97467" y="471608"/>
                    <a:pt x="97694" y="471835"/>
                  </a:cubicBezTo>
                  <a:cubicBezTo>
                    <a:pt x="101107" y="473807"/>
                    <a:pt x="102548" y="477524"/>
                    <a:pt x="105203" y="480178"/>
                  </a:cubicBezTo>
                  <a:cubicBezTo>
                    <a:pt x="108312" y="483136"/>
                    <a:pt x="114228" y="481240"/>
                    <a:pt x="115973" y="486474"/>
                  </a:cubicBezTo>
                  <a:cubicBezTo>
                    <a:pt x="117641" y="486018"/>
                    <a:pt x="119613" y="486853"/>
                    <a:pt x="121206" y="485943"/>
                  </a:cubicBezTo>
                  <a:lnTo>
                    <a:pt x="121130" y="485867"/>
                  </a:lnTo>
                  <a:cubicBezTo>
                    <a:pt x="108312" y="474642"/>
                    <a:pt x="94053" y="465237"/>
                    <a:pt x="81994" y="453102"/>
                  </a:cubicBezTo>
                  <a:cubicBezTo>
                    <a:pt x="79264" y="450371"/>
                    <a:pt x="78581" y="446427"/>
                    <a:pt x="76306" y="443469"/>
                  </a:cubicBezTo>
                  <a:cubicBezTo>
                    <a:pt x="74940" y="441725"/>
                    <a:pt x="75016" y="437098"/>
                    <a:pt x="70541" y="439829"/>
                  </a:cubicBezTo>
                  <a:cubicBezTo>
                    <a:pt x="69859" y="440284"/>
                    <a:pt x="69252" y="439373"/>
                    <a:pt x="69176" y="438387"/>
                  </a:cubicBezTo>
                  <a:cubicBezTo>
                    <a:pt x="68873" y="432472"/>
                    <a:pt x="68873" y="426404"/>
                    <a:pt x="65308" y="421170"/>
                  </a:cubicBezTo>
                  <a:cubicBezTo>
                    <a:pt x="64777" y="420412"/>
                    <a:pt x="65005" y="419350"/>
                    <a:pt x="65839" y="419274"/>
                  </a:cubicBezTo>
                  <a:cubicBezTo>
                    <a:pt x="68797" y="418895"/>
                    <a:pt x="71603" y="419502"/>
                    <a:pt x="69783" y="414420"/>
                  </a:cubicBezTo>
                  <a:cubicBezTo>
                    <a:pt x="68797" y="411690"/>
                    <a:pt x="68645" y="408656"/>
                    <a:pt x="66749" y="406229"/>
                  </a:cubicBezTo>
                  <a:cubicBezTo>
                    <a:pt x="64322" y="404105"/>
                    <a:pt x="61895" y="401982"/>
                    <a:pt x="59544" y="399782"/>
                  </a:cubicBezTo>
                  <a:cubicBezTo>
                    <a:pt x="58785" y="399024"/>
                    <a:pt x="57268" y="398644"/>
                    <a:pt x="58330" y="396976"/>
                  </a:cubicBezTo>
                  <a:cubicBezTo>
                    <a:pt x="59164" y="395762"/>
                    <a:pt x="60075" y="395762"/>
                    <a:pt x="61440" y="395990"/>
                  </a:cubicBezTo>
                  <a:cubicBezTo>
                    <a:pt x="67659" y="396976"/>
                    <a:pt x="68797" y="395535"/>
                    <a:pt x="67204" y="389619"/>
                  </a:cubicBezTo>
                  <a:cubicBezTo>
                    <a:pt x="66066" y="385675"/>
                    <a:pt x="65536" y="381958"/>
                    <a:pt x="66673" y="377635"/>
                  </a:cubicBezTo>
                  <a:cubicBezTo>
                    <a:pt x="68721" y="369823"/>
                    <a:pt x="66522" y="362314"/>
                    <a:pt x="62957" y="355033"/>
                  </a:cubicBezTo>
                  <a:cubicBezTo>
                    <a:pt x="60909" y="350786"/>
                    <a:pt x="62502" y="345325"/>
                    <a:pt x="58861" y="341078"/>
                  </a:cubicBezTo>
                  <a:cubicBezTo>
                    <a:pt x="57420" y="339409"/>
                    <a:pt x="61667" y="339257"/>
                    <a:pt x="61667" y="336527"/>
                  </a:cubicBezTo>
                  <a:cubicBezTo>
                    <a:pt x="61667" y="329170"/>
                    <a:pt x="59316" y="322950"/>
                    <a:pt x="55221" y="316807"/>
                  </a:cubicBezTo>
                  <a:cubicBezTo>
                    <a:pt x="50973" y="310360"/>
                    <a:pt x="47939" y="302927"/>
                    <a:pt x="50670" y="295039"/>
                  </a:cubicBezTo>
                  <a:cubicBezTo>
                    <a:pt x="51504" y="292612"/>
                    <a:pt x="54841" y="289047"/>
                    <a:pt x="57496" y="290033"/>
                  </a:cubicBezTo>
                  <a:cubicBezTo>
                    <a:pt x="61516" y="291474"/>
                    <a:pt x="67735" y="291474"/>
                    <a:pt x="68190" y="297997"/>
                  </a:cubicBezTo>
                  <a:cubicBezTo>
                    <a:pt x="68493" y="302169"/>
                    <a:pt x="70314" y="303837"/>
                    <a:pt x="74485" y="302472"/>
                  </a:cubicBezTo>
                  <a:cubicBezTo>
                    <a:pt x="75395" y="301941"/>
                    <a:pt x="76230" y="301486"/>
                    <a:pt x="77140" y="301031"/>
                  </a:cubicBezTo>
                  <a:cubicBezTo>
                    <a:pt x="77747" y="295722"/>
                    <a:pt x="76609" y="290564"/>
                    <a:pt x="75775" y="285331"/>
                  </a:cubicBezTo>
                  <a:cubicBezTo>
                    <a:pt x="73196" y="280856"/>
                    <a:pt x="74637" y="275623"/>
                    <a:pt x="72741" y="270845"/>
                  </a:cubicBezTo>
                  <a:cubicBezTo>
                    <a:pt x="71679" y="268038"/>
                    <a:pt x="76685" y="267204"/>
                    <a:pt x="77519" y="264322"/>
                  </a:cubicBezTo>
                  <a:cubicBezTo>
                    <a:pt x="80780" y="265308"/>
                    <a:pt x="81387" y="261364"/>
                    <a:pt x="83890" y="260909"/>
                  </a:cubicBezTo>
                  <a:cubicBezTo>
                    <a:pt x="87607" y="259544"/>
                    <a:pt x="88138" y="256282"/>
                    <a:pt x="88062" y="253097"/>
                  </a:cubicBezTo>
                  <a:cubicBezTo>
                    <a:pt x="87910" y="245057"/>
                    <a:pt x="91551" y="237397"/>
                    <a:pt x="89503" y="229054"/>
                  </a:cubicBezTo>
                  <a:cubicBezTo>
                    <a:pt x="87758" y="222227"/>
                    <a:pt x="90792" y="215250"/>
                    <a:pt x="91323" y="208272"/>
                  </a:cubicBezTo>
                  <a:cubicBezTo>
                    <a:pt x="91626" y="204404"/>
                    <a:pt x="92309" y="200611"/>
                    <a:pt x="92840" y="196819"/>
                  </a:cubicBezTo>
                  <a:cubicBezTo>
                    <a:pt x="93598" y="193785"/>
                    <a:pt x="93447" y="190600"/>
                    <a:pt x="94357" y="187566"/>
                  </a:cubicBezTo>
                  <a:cubicBezTo>
                    <a:pt x="94964" y="185442"/>
                    <a:pt x="95646" y="183925"/>
                    <a:pt x="97770" y="183243"/>
                  </a:cubicBezTo>
                  <a:cubicBezTo>
                    <a:pt x="102093" y="179147"/>
                    <a:pt x="102321" y="173155"/>
                    <a:pt x="104672" y="168150"/>
                  </a:cubicBezTo>
                  <a:cubicBezTo>
                    <a:pt x="104368" y="165950"/>
                    <a:pt x="103458" y="166633"/>
                    <a:pt x="102548" y="167770"/>
                  </a:cubicBezTo>
                  <a:cubicBezTo>
                    <a:pt x="101107" y="169515"/>
                    <a:pt x="99969" y="169970"/>
                    <a:pt x="99666" y="167088"/>
                  </a:cubicBezTo>
                  <a:cubicBezTo>
                    <a:pt x="100955" y="165874"/>
                    <a:pt x="102169" y="164661"/>
                    <a:pt x="103458" y="163447"/>
                  </a:cubicBezTo>
                  <a:cubicBezTo>
                    <a:pt x="104520" y="155332"/>
                    <a:pt x="106720" y="147671"/>
                    <a:pt x="111953" y="141149"/>
                  </a:cubicBezTo>
                  <a:cubicBezTo>
                    <a:pt x="118855" y="133943"/>
                    <a:pt x="125833" y="126738"/>
                    <a:pt x="132735" y="119533"/>
                  </a:cubicBezTo>
                  <a:cubicBezTo>
                    <a:pt x="134024" y="118395"/>
                    <a:pt x="135238" y="117181"/>
                    <a:pt x="136527" y="116044"/>
                  </a:cubicBezTo>
                  <a:cubicBezTo>
                    <a:pt x="141912" y="112631"/>
                    <a:pt x="141609" y="105425"/>
                    <a:pt x="146159" y="101405"/>
                  </a:cubicBezTo>
                  <a:cubicBezTo>
                    <a:pt x="146766" y="100799"/>
                    <a:pt x="146994" y="99130"/>
                    <a:pt x="147980" y="100344"/>
                  </a:cubicBezTo>
                  <a:cubicBezTo>
                    <a:pt x="151014" y="104136"/>
                    <a:pt x="152606" y="100799"/>
                    <a:pt x="154730" y="99282"/>
                  </a:cubicBezTo>
                  <a:cubicBezTo>
                    <a:pt x="166789" y="90635"/>
                    <a:pt x="178773" y="81761"/>
                    <a:pt x="191515" y="74101"/>
                  </a:cubicBezTo>
                  <a:cubicBezTo>
                    <a:pt x="193411" y="72963"/>
                    <a:pt x="194776" y="72660"/>
                    <a:pt x="196293" y="74329"/>
                  </a:cubicBezTo>
                  <a:cubicBezTo>
                    <a:pt x="201527" y="70309"/>
                    <a:pt x="206760" y="66213"/>
                    <a:pt x="211993" y="62193"/>
                  </a:cubicBezTo>
                  <a:cubicBezTo>
                    <a:pt x="213662" y="62042"/>
                    <a:pt x="215331" y="62193"/>
                    <a:pt x="216620" y="60752"/>
                  </a:cubicBezTo>
                  <a:cubicBezTo>
                    <a:pt x="219350" y="60221"/>
                    <a:pt x="221322" y="57112"/>
                    <a:pt x="224584" y="58325"/>
                  </a:cubicBezTo>
                  <a:cubicBezTo>
                    <a:pt x="224811" y="58173"/>
                    <a:pt x="225115" y="58173"/>
                    <a:pt x="225342" y="58325"/>
                  </a:cubicBezTo>
                  <a:cubicBezTo>
                    <a:pt x="226252" y="57567"/>
                    <a:pt x="227087" y="56808"/>
                    <a:pt x="227997" y="56050"/>
                  </a:cubicBezTo>
                  <a:cubicBezTo>
                    <a:pt x="229135" y="56126"/>
                    <a:pt x="230196" y="56126"/>
                    <a:pt x="231334" y="56201"/>
                  </a:cubicBezTo>
                  <a:cubicBezTo>
                    <a:pt x="233989" y="57187"/>
                    <a:pt x="233534" y="58477"/>
                    <a:pt x="231713" y="59842"/>
                  </a:cubicBezTo>
                  <a:cubicBezTo>
                    <a:pt x="230576" y="60676"/>
                    <a:pt x="228983" y="59994"/>
                    <a:pt x="227845" y="60752"/>
                  </a:cubicBezTo>
                  <a:lnTo>
                    <a:pt x="227845" y="60676"/>
                  </a:lnTo>
                  <a:cubicBezTo>
                    <a:pt x="227087" y="60828"/>
                    <a:pt x="226404" y="60904"/>
                    <a:pt x="225646" y="61056"/>
                  </a:cubicBezTo>
                  <a:cubicBezTo>
                    <a:pt x="224053" y="62345"/>
                    <a:pt x="221777" y="62648"/>
                    <a:pt x="220640" y="64544"/>
                  </a:cubicBezTo>
                  <a:cubicBezTo>
                    <a:pt x="220185" y="67275"/>
                    <a:pt x="219123" y="69247"/>
                    <a:pt x="215862" y="68337"/>
                  </a:cubicBezTo>
                  <a:cubicBezTo>
                    <a:pt x="209794" y="69702"/>
                    <a:pt x="207139" y="76301"/>
                    <a:pt x="201223" y="77969"/>
                  </a:cubicBezTo>
                  <a:cubicBezTo>
                    <a:pt x="200844" y="78424"/>
                    <a:pt x="200541" y="79334"/>
                    <a:pt x="200237" y="79334"/>
                  </a:cubicBezTo>
                  <a:cubicBezTo>
                    <a:pt x="199555" y="79258"/>
                    <a:pt x="198948" y="79334"/>
                    <a:pt x="198341" y="79410"/>
                  </a:cubicBezTo>
                  <a:cubicBezTo>
                    <a:pt x="197734" y="79638"/>
                    <a:pt x="197128" y="79789"/>
                    <a:pt x="196445" y="79865"/>
                  </a:cubicBezTo>
                  <a:cubicBezTo>
                    <a:pt x="192349" y="81230"/>
                    <a:pt x="189846" y="85326"/>
                    <a:pt x="186433" y="87753"/>
                  </a:cubicBezTo>
                  <a:cubicBezTo>
                    <a:pt x="185978" y="88436"/>
                    <a:pt x="185523" y="89194"/>
                    <a:pt x="185068" y="89877"/>
                  </a:cubicBezTo>
                  <a:cubicBezTo>
                    <a:pt x="185903" y="91545"/>
                    <a:pt x="187419" y="91166"/>
                    <a:pt x="188785" y="91318"/>
                  </a:cubicBezTo>
                  <a:cubicBezTo>
                    <a:pt x="198341" y="85478"/>
                    <a:pt x="209263" y="82292"/>
                    <a:pt x="218364" y="75618"/>
                  </a:cubicBezTo>
                  <a:cubicBezTo>
                    <a:pt x="223825" y="68033"/>
                    <a:pt x="231789" y="64165"/>
                    <a:pt x="240360" y="62345"/>
                  </a:cubicBezTo>
                  <a:cubicBezTo>
                    <a:pt x="247337" y="60904"/>
                    <a:pt x="253481" y="58173"/>
                    <a:pt x="259852" y="55367"/>
                  </a:cubicBezTo>
                  <a:cubicBezTo>
                    <a:pt x="263720" y="53623"/>
                    <a:pt x="268878" y="56126"/>
                    <a:pt x="273049" y="53319"/>
                  </a:cubicBezTo>
                  <a:cubicBezTo>
                    <a:pt x="273883" y="52030"/>
                    <a:pt x="275173" y="52030"/>
                    <a:pt x="276462" y="52257"/>
                  </a:cubicBezTo>
                  <a:cubicBezTo>
                    <a:pt x="284350" y="48693"/>
                    <a:pt x="292314" y="45583"/>
                    <a:pt x="301036" y="44900"/>
                  </a:cubicBezTo>
                  <a:lnTo>
                    <a:pt x="301036" y="44976"/>
                  </a:lnTo>
                  <a:cubicBezTo>
                    <a:pt x="302477" y="43763"/>
                    <a:pt x="303918" y="41639"/>
                    <a:pt x="305966" y="43763"/>
                  </a:cubicBezTo>
                  <a:cubicBezTo>
                    <a:pt x="307483" y="45280"/>
                    <a:pt x="308393" y="43990"/>
                    <a:pt x="309607" y="43535"/>
                  </a:cubicBezTo>
                  <a:cubicBezTo>
                    <a:pt x="319618" y="39591"/>
                    <a:pt x="330009" y="39970"/>
                    <a:pt x="340476" y="41260"/>
                  </a:cubicBezTo>
                  <a:cubicBezTo>
                    <a:pt x="343737" y="40274"/>
                    <a:pt x="346619" y="42322"/>
                    <a:pt x="349805" y="42246"/>
                  </a:cubicBezTo>
                  <a:cubicBezTo>
                    <a:pt x="355342" y="40805"/>
                    <a:pt x="360878" y="38378"/>
                    <a:pt x="366491" y="39515"/>
                  </a:cubicBezTo>
                  <a:close/>
                  <a:moveTo>
                    <a:pt x="393189" y="38377"/>
                  </a:moveTo>
                  <a:cubicBezTo>
                    <a:pt x="395540" y="38605"/>
                    <a:pt x="398043" y="37998"/>
                    <a:pt x="400091" y="39591"/>
                  </a:cubicBezTo>
                  <a:cubicBezTo>
                    <a:pt x="400698" y="39970"/>
                    <a:pt x="400015" y="41259"/>
                    <a:pt x="399181" y="41335"/>
                  </a:cubicBezTo>
                  <a:cubicBezTo>
                    <a:pt x="396374" y="41638"/>
                    <a:pt x="393341" y="42549"/>
                    <a:pt x="390458" y="38984"/>
                  </a:cubicBezTo>
                  <a:cubicBezTo>
                    <a:pt x="392127" y="38605"/>
                    <a:pt x="392658" y="38377"/>
                    <a:pt x="393189" y="38377"/>
                  </a:cubicBezTo>
                  <a:close/>
                  <a:moveTo>
                    <a:pt x="271760" y="32613"/>
                  </a:moveTo>
                  <a:cubicBezTo>
                    <a:pt x="273353" y="32689"/>
                    <a:pt x="274339" y="33295"/>
                    <a:pt x="274035" y="35116"/>
                  </a:cubicBezTo>
                  <a:cubicBezTo>
                    <a:pt x="273277" y="35647"/>
                    <a:pt x="272519" y="36102"/>
                    <a:pt x="271760" y="36633"/>
                  </a:cubicBezTo>
                  <a:cubicBezTo>
                    <a:pt x="269940" y="36784"/>
                    <a:pt x="268954" y="36178"/>
                    <a:pt x="269561" y="34130"/>
                  </a:cubicBezTo>
                  <a:lnTo>
                    <a:pt x="270774" y="32916"/>
                  </a:lnTo>
                  <a:cubicBezTo>
                    <a:pt x="271153" y="32916"/>
                    <a:pt x="271457" y="32765"/>
                    <a:pt x="271760" y="32613"/>
                  </a:cubicBezTo>
                  <a:close/>
                  <a:moveTo>
                    <a:pt x="415175" y="32159"/>
                  </a:moveTo>
                  <a:cubicBezTo>
                    <a:pt x="416152" y="32671"/>
                    <a:pt x="417271" y="33714"/>
                    <a:pt x="417991" y="33145"/>
                  </a:cubicBezTo>
                  <a:cubicBezTo>
                    <a:pt x="418446" y="32993"/>
                    <a:pt x="418901" y="32917"/>
                    <a:pt x="419356" y="32765"/>
                  </a:cubicBezTo>
                  <a:cubicBezTo>
                    <a:pt x="420114" y="32841"/>
                    <a:pt x="420873" y="32993"/>
                    <a:pt x="421631" y="33069"/>
                  </a:cubicBezTo>
                  <a:cubicBezTo>
                    <a:pt x="421707" y="33600"/>
                    <a:pt x="421783" y="34206"/>
                    <a:pt x="421859" y="34813"/>
                  </a:cubicBezTo>
                  <a:cubicBezTo>
                    <a:pt x="422845" y="35496"/>
                    <a:pt x="424210" y="35951"/>
                    <a:pt x="424665" y="36861"/>
                  </a:cubicBezTo>
                  <a:cubicBezTo>
                    <a:pt x="425803" y="39288"/>
                    <a:pt x="426182" y="42246"/>
                    <a:pt x="429747" y="38757"/>
                  </a:cubicBezTo>
                  <a:cubicBezTo>
                    <a:pt x="430581" y="37923"/>
                    <a:pt x="433615" y="38681"/>
                    <a:pt x="434297" y="40426"/>
                  </a:cubicBezTo>
                  <a:cubicBezTo>
                    <a:pt x="435056" y="42246"/>
                    <a:pt x="433691" y="43763"/>
                    <a:pt x="431794" y="44446"/>
                  </a:cubicBezTo>
                  <a:cubicBezTo>
                    <a:pt x="430126" y="45052"/>
                    <a:pt x="428457" y="45735"/>
                    <a:pt x="426789" y="46418"/>
                  </a:cubicBezTo>
                  <a:cubicBezTo>
                    <a:pt x="424134" y="49376"/>
                    <a:pt x="420645" y="49376"/>
                    <a:pt x="419432" y="46418"/>
                  </a:cubicBezTo>
                  <a:cubicBezTo>
                    <a:pt x="423376" y="43080"/>
                    <a:pt x="416625" y="42170"/>
                    <a:pt x="417915" y="39440"/>
                  </a:cubicBezTo>
                  <a:cubicBezTo>
                    <a:pt x="416094" y="39592"/>
                    <a:pt x="417460" y="42398"/>
                    <a:pt x="415412" y="42398"/>
                  </a:cubicBezTo>
                  <a:cubicBezTo>
                    <a:pt x="414957" y="42853"/>
                    <a:pt x="414502" y="43232"/>
                    <a:pt x="414122" y="43687"/>
                  </a:cubicBezTo>
                  <a:cubicBezTo>
                    <a:pt x="413136" y="44825"/>
                    <a:pt x="412833" y="47252"/>
                    <a:pt x="410709" y="46190"/>
                  </a:cubicBezTo>
                  <a:cubicBezTo>
                    <a:pt x="408434" y="44977"/>
                    <a:pt x="410861" y="43460"/>
                    <a:pt x="410937" y="42019"/>
                  </a:cubicBezTo>
                  <a:cubicBezTo>
                    <a:pt x="411013" y="41488"/>
                    <a:pt x="411468" y="40957"/>
                    <a:pt x="411771" y="40426"/>
                  </a:cubicBezTo>
                  <a:cubicBezTo>
                    <a:pt x="410558" y="39212"/>
                    <a:pt x="408889" y="37923"/>
                    <a:pt x="409951" y="36330"/>
                  </a:cubicBezTo>
                  <a:cubicBezTo>
                    <a:pt x="410937" y="34510"/>
                    <a:pt x="412150" y="36634"/>
                    <a:pt x="413288" y="36861"/>
                  </a:cubicBezTo>
                  <a:cubicBezTo>
                    <a:pt x="413212" y="36027"/>
                    <a:pt x="413212" y="35192"/>
                    <a:pt x="413212" y="34358"/>
                  </a:cubicBezTo>
                  <a:cubicBezTo>
                    <a:pt x="413364" y="31666"/>
                    <a:pt x="414199" y="31647"/>
                    <a:pt x="415175" y="32159"/>
                  </a:cubicBezTo>
                  <a:close/>
                  <a:moveTo>
                    <a:pt x="282379" y="28973"/>
                  </a:moveTo>
                  <a:cubicBezTo>
                    <a:pt x="283289" y="28973"/>
                    <a:pt x="283896" y="29580"/>
                    <a:pt x="283820" y="30490"/>
                  </a:cubicBezTo>
                  <a:cubicBezTo>
                    <a:pt x="283744" y="31628"/>
                    <a:pt x="282834" y="32159"/>
                    <a:pt x="281772" y="32235"/>
                  </a:cubicBezTo>
                  <a:cubicBezTo>
                    <a:pt x="280634" y="32083"/>
                    <a:pt x="280710" y="31249"/>
                    <a:pt x="280786" y="30414"/>
                  </a:cubicBezTo>
                  <a:cubicBezTo>
                    <a:pt x="280938" y="29580"/>
                    <a:pt x="281544" y="28973"/>
                    <a:pt x="282379" y="28973"/>
                  </a:cubicBezTo>
                  <a:close/>
                  <a:moveTo>
                    <a:pt x="378399" y="24118"/>
                  </a:moveTo>
                  <a:cubicBezTo>
                    <a:pt x="385528" y="25787"/>
                    <a:pt x="392885" y="26318"/>
                    <a:pt x="399939" y="28593"/>
                  </a:cubicBezTo>
                  <a:cubicBezTo>
                    <a:pt x="401001" y="28896"/>
                    <a:pt x="402670" y="29200"/>
                    <a:pt x="402063" y="30793"/>
                  </a:cubicBezTo>
                  <a:cubicBezTo>
                    <a:pt x="401456" y="32385"/>
                    <a:pt x="400546" y="34206"/>
                    <a:pt x="399181" y="35040"/>
                  </a:cubicBezTo>
                  <a:cubicBezTo>
                    <a:pt x="397664" y="36026"/>
                    <a:pt x="397740" y="33902"/>
                    <a:pt x="397057" y="33068"/>
                  </a:cubicBezTo>
                  <a:cubicBezTo>
                    <a:pt x="394554" y="30034"/>
                    <a:pt x="388638" y="30337"/>
                    <a:pt x="384315" y="33675"/>
                  </a:cubicBezTo>
                  <a:cubicBezTo>
                    <a:pt x="383860" y="34054"/>
                    <a:pt x="383632" y="34661"/>
                    <a:pt x="383329" y="35192"/>
                  </a:cubicBezTo>
                  <a:cubicBezTo>
                    <a:pt x="382874" y="35874"/>
                    <a:pt x="381585" y="36405"/>
                    <a:pt x="381585" y="36102"/>
                  </a:cubicBezTo>
                  <a:cubicBezTo>
                    <a:pt x="382419" y="27531"/>
                    <a:pt x="368691" y="41714"/>
                    <a:pt x="371876" y="30641"/>
                  </a:cubicBezTo>
                  <a:cubicBezTo>
                    <a:pt x="371649" y="25332"/>
                    <a:pt x="372483" y="22753"/>
                    <a:pt x="378399" y="24118"/>
                  </a:cubicBezTo>
                  <a:close/>
                  <a:moveTo>
                    <a:pt x="322349" y="21691"/>
                  </a:moveTo>
                  <a:cubicBezTo>
                    <a:pt x="323183" y="21615"/>
                    <a:pt x="323866" y="21919"/>
                    <a:pt x="323942" y="22829"/>
                  </a:cubicBezTo>
                  <a:cubicBezTo>
                    <a:pt x="324018" y="23739"/>
                    <a:pt x="323335" y="24270"/>
                    <a:pt x="322577" y="24346"/>
                  </a:cubicBezTo>
                  <a:cubicBezTo>
                    <a:pt x="322122" y="24346"/>
                    <a:pt x="321515" y="23815"/>
                    <a:pt x="321363" y="23284"/>
                  </a:cubicBezTo>
                  <a:cubicBezTo>
                    <a:pt x="321060" y="22525"/>
                    <a:pt x="321439" y="21843"/>
                    <a:pt x="322349" y="21691"/>
                  </a:cubicBezTo>
                  <a:close/>
                  <a:moveTo>
                    <a:pt x="359665" y="21615"/>
                  </a:moveTo>
                  <a:cubicBezTo>
                    <a:pt x="368008" y="21843"/>
                    <a:pt x="369677" y="24422"/>
                    <a:pt x="365505" y="31779"/>
                  </a:cubicBezTo>
                  <a:cubicBezTo>
                    <a:pt x="363837" y="34737"/>
                    <a:pt x="360727" y="34964"/>
                    <a:pt x="358376" y="31779"/>
                  </a:cubicBezTo>
                  <a:cubicBezTo>
                    <a:pt x="355569" y="31399"/>
                    <a:pt x="355039" y="30034"/>
                    <a:pt x="356025" y="27304"/>
                  </a:cubicBezTo>
                  <a:cubicBezTo>
                    <a:pt x="356631" y="25711"/>
                    <a:pt x="357086" y="22829"/>
                    <a:pt x="353370" y="24042"/>
                  </a:cubicBezTo>
                  <a:cubicBezTo>
                    <a:pt x="346923" y="22677"/>
                    <a:pt x="340021" y="25863"/>
                    <a:pt x="333802" y="21767"/>
                  </a:cubicBezTo>
                  <a:cubicBezTo>
                    <a:pt x="341614" y="20250"/>
                    <a:pt x="349426" y="19871"/>
                    <a:pt x="357238" y="21691"/>
                  </a:cubicBezTo>
                  <a:cubicBezTo>
                    <a:pt x="358072" y="21691"/>
                    <a:pt x="358907" y="21615"/>
                    <a:pt x="359665" y="21615"/>
                  </a:cubicBezTo>
                  <a:close/>
                  <a:moveTo>
                    <a:pt x="315751" y="20705"/>
                  </a:moveTo>
                  <a:cubicBezTo>
                    <a:pt x="316737" y="20857"/>
                    <a:pt x="317874" y="20857"/>
                    <a:pt x="317647" y="22298"/>
                  </a:cubicBezTo>
                  <a:cubicBezTo>
                    <a:pt x="317571" y="22601"/>
                    <a:pt x="316661" y="23056"/>
                    <a:pt x="316206" y="22980"/>
                  </a:cubicBezTo>
                  <a:cubicBezTo>
                    <a:pt x="314537" y="22601"/>
                    <a:pt x="315523" y="21539"/>
                    <a:pt x="315751" y="20705"/>
                  </a:cubicBezTo>
                  <a:close/>
                  <a:moveTo>
                    <a:pt x="329554" y="20174"/>
                  </a:moveTo>
                  <a:cubicBezTo>
                    <a:pt x="330237" y="20098"/>
                    <a:pt x="331223" y="20629"/>
                    <a:pt x="330920" y="21464"/>
                  </a:cubicBezTo>
                  <a:cubicBezTo>
                    <a:pt x="330692" y="21994"/>
                    <a:pt x="329630" y="22222"/>
                    <a:pt x="328872" y="22677"/>
                  </a:cubicBezTo>
                  <a:cubicBezTo>
                    <a:pt x="328417" y="22146"/>
                    <a:pt x="328113" y="21767"/>
                    <a:pt x="327810" y="21388"/>
                  </a:cubicBezTo>
                  <a:cubicBezTo>
                    <a:pt x="328417" y="20933"/>
                    <a:pt x="328948" y="20250"/>
                    <a:pt x="329554" y="20174"/>
                  </a:cubicBezTo>
                  <a:close/>
                  <a:moveTo>
                    <a:pt x="406007" y="1138"/>
                  </a:moveTo>
                  <a:cubicBezTo>
                    <a:pt x="406310" y="1896"/>
                    <a:pt x="406614" y="2731"/>
                    <a:pt x="406917" y="3489"/>
                  </a:cubicBezTo>
                  <a:cubicBezTo>
                    <a:pt x="403959" y="5613"/>
                    <a:pt x="402746" y="4172"/>
                    <a:pt x="402366" y="1214"/>
                  </a:cubicBezTo>
                  <a:cubicBezTo>
                    <a:pt x="403580" y="1214"/>
                    <a:pt x="404793" y="1138"/>
                    <a:pt x="406007" y="1138"/>
                  </a:cubicBezTo>
                  <a:close/>
                  <a:moveTo>
                    <a:pt x="396299" y="0"/>
                  </a:moveTo>
                  <a:cubicBezTo>
                    <a:pt x="398877" y="0"/>
                    <a:pt x="401532" y="-76"/>
                    <a:pt x="398650" y="3565"/>
                  </a:cubicBezTo>
                  <a:cubicBezTo>
                    <a:pt x="397133" y="2882"/>
                    <a:pt x="396223" y="1745"/>
                    <a:pt x="396299" y="0"/>
                  </a:cubicBezTo>
                  <a:close/>
                </a:path>
              </a:pathLst>
            </a:custGeom>
            <a:gradFill flip="none" rotWithShape="1">
              <a:gsLst>
                <a:gs pos="39000">
                  <a:srgbClr val="F0EAD5"/>
                </a:gs>
                <a:gs pos="100000">
                  <a:srgbClr val="F8CC8A"/>
                </a:gs>
              </a:gsLst>
              <a:path path="circle">
                <a:fillToRect l="100000" b="100000"/>
              </a:path>
              <a:tileRect t="-100000" r="-100000"/>
            </a:gradFill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169113" y="2144050"/>
              <a:ext cx="401939" cy="47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200" dirty="0"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贰</a:t>
              </a:r>
              <a:endParaRPr lang="zh-CN" altLang="en-US" sz="2400" spc="200" dirty="0"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9"/>
            </p:custDataLst>
          </p:nvPr>
        </p:nvGrpSpPr>
        <p:grpSpPr>
          <a:xfrm>
            <a:off x="2172946" y="4410540"/>
            <a:ext cx="3427730" cy="1250951"/>
            <a:chOff x="1900958" y="1944609"/>
            <a:chExt cx="3545437" cy="1293908"/>
          </a:xfrm>
        </p:grpSpPr>
        <p:sp>
          <p:nvSpPr>
            <p:cNvPr id="15" name="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1900958" y="2288119"/>
              <a:ext cx="3545437" cy="950398"/>
            </a:xfrm>
            <a:prstGeom prst="rect">
              <a:avLst/>
            </a:prstGeom>
            <a:noFill/>
          </p:spPr>
          <p:txBody>
            <a:bodyPr wrap="square" lIns="0" tIns="0" rIns="72000" bIns="7200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12F14"/>
                </a:buClr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录制项目讲解视频</a:t>
              </a:r>
              <a:endParaRPr lang="zh-CN" altLang="en-US" dirty="0">
                <a:solidFill>
                  <a:srgbClr val="54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12F14"/>
                </a:buClr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开发理念</a:t>
              </a: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设计</a:t>
              </a:r>
              <a:endParaRPr lang="zh-CN" altLang="en-US" dirty="0">
                <a:solidFill>
                  <a:srgbClr val="54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16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1974298" y="1944609"/>
              <a:ext cx="2070428" cy="3074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spc="200" dirty="0"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rPr>
                <a:t>谭威浪：</a:t>
              </a:r>
              <a:endParaRPr lang="zh-CN" altLang="en-US" sz="1800" spc="200" dirty="0"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1254459" y="4361426"/>
            <a:ext cx="918281" cy="929418"/>
            <a:chOff x="869775" y="1894215"/>
            <a:chExt cx="949814" cy="961334"/>
          </a:xfrm>
        </p:grpSpPr>
        <p:sp>
          <p:nvSpPr>
            <p:cNvPr id="18" name="任意多边形: 形状 17"/>
            <p:cNvSpPr/>
            <p:nvPr>
              <p:custDataLst>
                <p:tags r:id="rId13"/>
              </p:custDataLst>
            </p:nvPr>
          </p:nvSpPr>
          <p:spPr>
            <a:xfrm>
              <a:off x="869775" y="1894215"/>
              <a:ext cx="949814" cy="961334"/>
            </a:xfrm>
            <a:custGeom>
              <a:avLst/>
              <a:gdLst>
                <a:gd name="connsiteX0" fmla="*/ 300884 w 671259"/>
                <a:gd name="connsiteY0" fmla="*/ 671613 h 679401"/>
                <a:gd name="connsiteX1" fmla="*/ 299519 w 671259"/>
                <a:gd name="connsiteY1" fmla="*/ 671916 h 679401"/>
                <a:gd name="connsiteX2" fmla="*/ 299368 w 671259"/>
                <a:gd name="connsiteY2" fmla="*/ 672599 h 679401"/>
                <a:gd name="connsiteX3" fmla="*/ 301340 w 671259"/>
                <a:gd name="connsiteY3" fmla="*/ 671689 h 679401"/>
                <a:gd name="connsiteX4" fmla="*/ 300884 w 671259"/>
                <a:gd name="connsiteY4" fmla="*/ 671613 h 679401"/>
                <a:gd name="connsiteX5" fmla="*/ 338807 w 671259"/>
                <a:gd name="connsiteY5" fmla="*/ 647418 h 679401"/>
                <a:gd name="connsiteX6" fmla="*/ 338883 w 671259"/>
                <a:gd name="connsiteY6" fmla="*/ 647570 h 679401"/>
                <a:gd name="connsiteX7" fmla="*/ 338883 w 671259"/>
                <a:gd name="connsiteY7" fmla="*/ 647494 h 679401"/>
                <a:gd name="connsiteX8" fmla="*/ 338807 w 671259"/>
                <a:gd name="connsiteY8" fmla="*/ 647418 h 679401"/>
                <a:gd name="connsiteX9" fmla="*/ 151165 w 671259"/>
                <a:gd name="connsiteY9" fmla="*/ 635131 h 679401"/>
                <a:gd name="connsiteX10" fmla="*/ 151089 w 671259"/>
                <a:gd name="connsiteY10" fmla="*/ 635207 h 679401"/>
                <a:gd name="connsiteX11" fmla="*/ 151165 w 671259"/>
                <a:gd name="connsiteY11" fmla="*/ 635207 h 679401"/>
                <a:gd name="connsiteX12" fmla="*/ 153744 w 671259"/>
                <a:gd name="connsiteY12" fmla="*/ 626560 h 679401"/>
                <a:gd name="connsiteX13" fmla="*/ 153365 w 671259"/>
                <a:gd name="connsiteY13" fmla="*/ 626712 h 679401"/>
                <a:gd name="connsiteX14" fmla="*/ 153516 w 671259"/>
                <a:gd name="connsiteY14" fmla="*/ 626712 h 679401"/>
                <a:gd name="connsiteX15" fmla="*/ 153820 w 671259"/>
                <a:gd name="connsiteY15" fmla="*/ 626560 h 679401"/>
                <a:gd name="connsiteX16" fmla="*/ 448177 w 671259"/>
                <a:gd name="connsiteY16" fmla="*/ 622010 h 679401"/>
                <a:gd name="connsiteX17" fmla="*/ 447949 w 671259"/>
                <a:gd name="connsiteY17" fmla="*/ 622161 h 679401"/>
                <a:gd name="connsiteX18" fmla="*/ 448101 w 671259"/>
                <a:gd name="connsiteY18" fmla="*/ 622389 h 679401"/>
                <a:gd name="connsiteX19" fmla="*/ 448177 w 671259"/>
                <a:gd name="connsiteY19" fmla="*/ 622010 h 679401"/>
                <a:gd name="connsiteX20" fmla="*/ 312489 w 671259"/>
                <a:gd name="connsiteY20" fmla="*/ 614880 h 679401"/>
                <a:gd name="connsiteX21" fmla="*/ 312413 w 671259"/>
                <a:gd name="connsiteY21" fmla="*/ 614956 h 679401"/>
                <a:gd name="connsiteX22" fmla="*/ 312565 w 671259"/>
                <a:gd name="connsiteY22" fmla="*/ 615032 h 679401"/>
                <a:gd name="connsiteX23" fmla="*/ 312489 w 671259"/>
                <a:gd name="connsiteY23" fmla="*/ 614880 h 679401"/>
                <a:gd name="connsiteX24" fmla="*/ 206855 w 671259"/>
                <a:gd name="connsiteY24" fmla="*/ 604081 h 679401"/>
                <a:gd name="connsiteX25" fmla="*/ 210856 w 671259"/>
                <a:gd name="connsiteY25" fmla="*/ 605930 h 679401"/>
                <a:gd name="connsiteX26" fmla="*/ 214269 w 671259"/>
                <a:gd name="connsiteY26" fmla="*/ 607068 h 679401"/>
                <a:gd name="connsiteX27" fmla="*/ 215558 w 671259"/>
                <a:gd name="connsiteY27" fmla="*/ 608736 h 679401"/>
                <a:gd name="connsiteX28" fmla="*/ 213207 w 671259"/>
                <a:gd name="connsiteY28" fmla="*/ 609646 h 679401"/>
                <a:gd name="connsiteX29" fmla="*/ 203651 w 671259"/>
                <a:gd name="connsiteY29" fmla="*/ 607068 h 679401"/>
                <a:gd name="connsiteX30" fmla="*/ 206855 w 671259"/>
                <a:gd name="connsiteY30" fmla="*/ 604081 h 679401"/>
                <a:gd name="connsiteX31" fmla="*/ 196825 w 671259"/>
                <a:gd name="connsiteY31" fmla="*/ 598118 h 679401"/>
                <a:gd name="connsiteX32" fmla="*/ 198493 w 671259"/>
                <a:gd name="connsiteY32" fmla="*/ 601227 h 679401"/>
                <a:gd name="connsiteX33" fmla="*/ 201148 w 671259"/>
                <a:gd name="connsiteY33" fmla="*/ 604716 h 679401"/>
                <a:gd name="connsiteX34" fmla="*/ 196597 w 671259"/>
                <a:gd name="connsiteY34" fmla="*/ 604261 h 679401"/>
                <a:gd name="connsiteX35" fmla="*/ 195308 w 671259"/>
                <a:gd name="connsiteY35" fmla="*/ 600393 h 679401"/>
                <a:gd name="connsiteX36" fmla="*/ 196825 w 671259"/>
                <a:gd name="connsiteY36" fmla="*/ 598118 h 679401"/>
                <a:gd name="connsiteX37" fmla="*/ 179304 w 671259"/>
                <a:gd name="connsiteY37" fmla="*/ 595540 h 679401"/>
                <a:gd name="connsiteX38" fmla="*/ 185979 w 671259"/>
                <a:gd name="connsiteY38" fmla="*/ 598801 h 679401"/>
                <a:gd name="connsiteX39" fmla="*/ 178394 w 671259"/>
                <a:gd name="connsiteY39" fmla="*/ 596905 h 679401"/>
                <a:gd name="connsiteX40" fmla="*/ 179304 w 671259"/>
                <a:gd name="connsiteY40" fmla="*/ 595540 h 679401"/>
                <a:gd name="connsiteX41" fmla="*/ 129170 w 671259"/>
                <a:gd name="connsiteY41" fmla="*/ 585224 h 679401"/>
                <a:gd name="connsiteX42" fmla="*/ 128260 w 671259"/>
                <a:gd name="connsiteY42" fmla="*/ 587651 h 679401"/>
                <a:gd name="connsiteX43" fmla="*/ 126516 w 671259"/>
                <a:gd name="connsiteY43" fmla="*/ 585755 h 679401"/>
                <a:gd name="connsiteX44" fmla="*/ 129170 w 671259"/>
                <a:gd name="connsiteY44" fmla="*/ 585224 h 679401"/>
                <a:gd name="connsiteX45" fmla="*/ 320528 w 671259"/>
                <a:gd name="connsiteY45" fmla="*/ 579915 h 679401"/>
                <a:gd name="connsiteX46" fmla="*/ 320756 w 671259"/>
                <a:gd name="connsiteY46" fmla="*/ 580295 h 679401"/>
                <a:gd name="connsiteX47" fmla="*/ 320984 w 671259"/>
                <a:gd name="connsiteY47" fmla="*/ 580143 h 679401"/>
                <a:gd name="connsiteX48" fmla="*/ 320528 w 671259"/>
                <a:gd name="connsiteY48" fmla="*/ 579915 h 679401"/>
                <a:gd name="connsiteX49" fmla="*/ 260914 w 671259"/>
                <a:gd name="connsiteY49" fmla="*/ 570359 h 679401"/>
                <a:gd name="connsiteX50" fmla="*/ 260459 w 671259"/>
                <a:gd name="connsiteY50" fmla="*/ 571345 h 679401"/>
                <a:gd name="connsiteX51" fmla="*/ 260610 w 671259"/>
                <a:gd name="connsiteY51" fmla="*/ 571269 h 679401"/>
                <a:gd name="connsiteX52" fmla="*/ 260914 w 671259"/>
                <a:gd name="connsiteY52" fmla="*/ 570359 h 679401"/>
                <a:gd name="connsiteX53" fmla="*/ 252267 w 671259"/>
                <a:gd name="connsiteY53" fmla="*/ 566718 h 679401"/>
                <a:gd name="connsiteX54" fmla="*/ 252343 w 671259"/>
                <a:gd name="connsiteY54" fmla="*/ 566946 h 679401"/>
                <a:gd name="connsiteX55" fmla="*/ 252419 w 671259"/>
                <a:gd name="connsiteY55" fmla="*/ 566946 h 679401"/>
                <a:gd name="connsiteX56" fmla="*/ 252267 w 671259"/>
                <a:gd name="connsiteY56" fmla="*/ 566718 h 679401"/>
                <a:gd name="connsiteX57" fmla="*/ 209490 w 671259"/>
                <a:gd name="connsiteY57" fmla="*/ 564822 h 679401"/>
                <a:gd name="connsiteX58" fmla="*/ 209187 w 671259"/>
                <a:gd name="connsiteY58" fmla="*/ 564898 h 679401"/>
                <a:gd name="connsiteX59" fmla="*/ 209566 w 671259"/>
                <a:gd name="connsiteY59" fmla="*/ 564974 h 679401"/>
                <a:gd name="connsiteX60" fmla="*/ 209490 w 671259"/>
                <a:gd name="connsiteY60" fmla="*/ 564822 h 679401"/>
                <a:gd name="connsiteX61" fmla="*/ 236264 w 671259"/>
                <a:gd name="connsiteY61" fmla="*/ 562243 h 679401"/>
                <a:gd name="connsiteX62" fmla="*/ 232244 w 671259"/>
                <a:gd name="connsiteY62" fmla="*/ 563153 h 679401"/>
                <a:gd name="connsiteX63" fmla="*/ 237250 w 671259"/>
                <a:gd name="connsiteY63" fmla="*/ 567477 h 679401"/>
                <a:gd name="connsiteX64" fmla="*/ 236036 w 671259"/>
                <a:gd name="connsiteY64" fmla="*/ 563684 h 679401"/>
                <a:gd name="connsiteX65" fmla="*/ 236264 w 671259"/>
                <a:gd name="connsiteY65" fmla="*/ 562243 h 679401"/>
                <a:gd name="connsiteX66" fmla="*/ 65080 w 671259"/>
                <a:gd name="connsiteY66" fmla="*/ 562016 h 679401"/>
                <a:gd name="connsiteX67" fmla="*/ 67356 w 671259"/>
                <a:gd name="connsiteY67" fmla="*/ 566263 h 679401"/>
                <a:gd name="connsiteX68" fmla="*/ 73044 w 671259"/>
                <a:gd name="connsiteY68" fmla="*/ 576730 h 679401"/>
                <a:gd name="connsiteX69" fmla="*/ 79794 w 671259"/>
                <a:gd name="connsiteY69" fmla="*/ 579840 h 679401"/>
                <a:gd name="connsiteX70" fmla="*/ 87607 w 671259"/>
                <a:gd name="connsiteY70" fmla="*/ 588789 h 679401"/>
                <a:gd name="connsiteX71" fmla="*/ 93219 w 671259"/>
                <a:gd name="connsiteY71" fmla="*/ 589851 h 679401"/>
                <a:gd name="connsiteX72" fmla="*/ 98073 w 671259"/>
                <a:gd name="connsiteY72" fmla="*/ 591141 h 679401"/>
                <a:gd name="connsiteX73" fmla="*/ 65080 w 671259"/>
                <a:gd name="connsiteY73" fmla="*/ 562016 h 679401"/>
                <a:gd name="connsiteX74" fmla="*/ 197279 w 671259"/>
                <a:gd name="connsiteY74" fmla="*/ 549956 h 679401"/>
                <a:gd name="connsiteX75" fmla="*/ 196066 w 671259"/>
                <a:gd name="connsiteY75" fmla="*/ 551170 h 679401"/>
                <a:gd name="connsiteX76" fmla="*/ 197734 w 671259"/>
                <a:gd name="connsiteY76" fmla="*/ 551170 h 679401"/>
                <a:gd name="connsiteX77" fmla="*/ 197279 w 671259"/>
                <a:gd name="connsiteY77" fmla="*/ 549956 h 679401"/>
                <a:gd name="connsiteX78" fmla="*/ 16919 w 671259"/>
                <a:gd name="connsiteY78" fmla="*/ 543206 h 679401"/>
                <a:gd name="connsiteX79" fmla="*/ 21470 w 671259"/>
                <a:gd name="connsiteY79" fmla="*/ 546164 h 679401"/>
                <a:gd name="connsiteX80" fmla="*/ 20939 w 671259"/>
                <a:gd name="connsiteY80" fmla="*/ 547074 h 679401"/>
                <a:gd name="connsiteX81" fmla="*/ 16919 w 671259"/>
                <a:gd name="connsiteY81" fmla="*/ 543206 h 679401"/>
                <a:gd name="connsiteX82" fmla="*/ 576735 w 671259"/>
                <a:gd name="connsiteY82" fmla="*/ 536456 h 679401"/>
                <a:gd name="connsiteX83" fmla="*/ 576811 w 671259"/>
                <a:gd name="connsiteY83" fmla="*/ 536608 h 679401"/>
                <a:gd name="connsiteX84" fmla="*/ 576962 w 671259"/>
                <a:gd name="connsiteY84" fmla="*/ 536456 h 679401"/>
                <a:gd name="connsiteX85" fmla="*/ 296106 w 671259"/>
                <a:gd name="connsiteY85" fmla="*/ 534029 h 679401"/>
                <a:gd name="connsiteX86" fmla="*/ 296182 w 671259"/>
                <a:gd name="connsiteY86" fmla="*/ 534105 h 679401"/>
                <a:gd name="connsiteX87" fmla="*/ 296182 w 671259"/>
                <a:gd name="connsiteY87" fmla="*/ 534029 h 679401"/>
                <a:gd name="connsiteX88" fmla="*/ 520609 w 671259"/>
                <a:gd name="connsiteY88" fmla="*/ 530236 h 679401"/>
                <a:gd name="connsiteX89" fmla="*/ 520609 w 671259"/>
                <a:gd name="connsiteY89" fmla="*/ 530312 h 679401"/>
                <a:gd name="connsiteX90" fmla="*/ 520685 w 671259"/>
                <a:gd name="connsiteY90" fmla="*/ 530312 h 679401"/>
                <a:gd name="connsiteX91" fmla="*/ 520609 w 671259"/>
                <a:gd name="connsiteY91" fmla="*/ 530236 h 679401"/>
                <a:gd name="connsiteX92" fmla="*/ 239601 w 671259"/>
                <a:gd name="connsiteY92" fmla="*/ 528037 h 679401"/>
                <a:gd name="connsiteX93" fmla="*/ 239980 w 671259"/>
                <a:gd name="connsiteY93" fmla="*/ 529099 h 679401"/>
                <a:gd name="connsiteX94" fmla="*/ 239677 w 671259"/>
                <a:gd name="connsiteY94" fmla="*/ 529099 h 679401"/>
                <a:gd name="connsiteX95" fmla="*/ 239753 w 671259"/>
                <a:gd name="connsiteY95" fmla="*/ 529250 h 679401"/>
                <a:gd name="connsiteX96" fmla="*/ 239980 w 671259"/>
                <a:gd name="connsiteY96" fmla="*/ 529099 h 679401"/>
                <a:gd name="connsiteX97" fmla="*/ 241042 w 671259"/>
                <a:gd name="connsiteY97" fmla="*/ 528416 h 679401"/>
                <a:gd name="connsiteX98" fmla="*/ 241725 w 671259"/>
                <a:gd name="connsiteY98" fmla="*/ 528568 h 679401"/>
                <a:gd name="connsiteX99" fmla="*/ 239601 w 671259"/>
                <a:gd name="connsiteY99" fmla="*/ 528037 h 679401"/>
                <a:gd name="connsiteX100" fmla="*/ 688 w 671259"/>
                <a:gd name="connsiteY100" fmla="*/ 525458 h 679401"/>
                <a:gd name="connsiteX101" fmla="*/ 6983 w 671259"/>
                <a:gd name="connsiteY101" fmla="*/ 529326 h 679401"/>
                <a:gd name="connsiteX102" fmla="*/ 7135 w 671259"/>
                <a:gd name="connsiteY102" fmla="*/ 530615 h 679401"/>
                <a:gd name="connsiteX103" fmla="*/ 6073 w 671259"/>
                <a:gd name="connsiteY103" fmla="*/ 532815 h 679401"/>
                <a:gd name="connsiteX104" fmla="*/ 4784 w 671259"/>
                <a:gd name="connsiteY104" fmla="*/ 532966 h 679401"/>
                <a:gd name="connsiteX105" fmla="*/ 3949 w 671259"/>
                <a:gd name="connsiteY105" fmla="*/ 532132 h 679401"/>
                <a:gd name="connsiteX106" fmla="*/ 688 w 671259"/>
                <a:gd name="connsiteY106" fmla="*/ 525458 h 679401"/>
                <a:gd name="connsiteX107" fmla="*/ 232092 w 671259"/>
                <a:gd name="connsiteY107" fmla="*/ 525231 h 679401"/>
                <a:gd name="connsiteX108" fmla="*/ 231865 w 671259"/>
                <a:gd name="connsiteY108" fmla="*/ 526293 h 679401"/>
                <a:gd name="connsiteX109" fmla="*/ 232396 w 671259"/>
                <a:gd name="connsiteY109" fmla="*/ 526368 h 679401"/>
                <a:gd name="connsiteX110" fmla="*/ 232092 w 671259"/>
                <a:gd name="connsiteY110" fmla="*/ 525231 h 679401"/>
                <a:gd name="connsiteX111" fmla="*/ 191591 w 671259"/>
                <a:gd name="connsiteY111" fmla="*/ 512716 h 679401"/>
                <a:gd name="connsiteX112" fmla="*/ 191894 w 671259"/>
                <a:gd name="connsiteY112" fmla="*/ 513247 h 679401"/>
                <a:gd name="connsiteX113" fmla="*/ 192046 w 671259"/>
                <a:gd name="connsiteY113" fmla="*/ 513095 h 679401"/>
                <a:gd name="connsiteX114" fmla="*/ 191591 w 671259"/>
                <a:gd name="connsiteY114" fmla="*/ 512716 h 679401"/>
                <a:gd name="connsiteX115" fmla="*/ 101866 w 671259"/>
                <a:gd name="connsiteY115" fmla="*/ 510214 h 679401"/>
                <a:gd name="connsiteX116" fmla="*/ 103080 w 671259"/>
                <a:gd name="connsiteY116" fmla="*/ 511579 h 679401"/>
                <a:gd name="connsiteX117" fmla="*/ 100956 w 671259"/>
                <a:gd name="connsiteY117" fmla="*/ 513020 h 679401"/>
                <a:gd name="connsiteX118" fmla="*/ 99439 w 671259"/>
                <a:gd name="connsiteY118" fmla="*/ 511579 h 679401"/>
                <a:gd name="connsiteX119" fmla="*/ 101866 w 671259"/>
                <a:gd name="connsiteY119" fmla="*/ 510214 h 679401"/>
                <a:gd name="connsiteX120" fmla="*/ 28903 w 671259"/>
                <a:gd name="connsiteY120" fmla="*/ 507862 h 679401"/>
                <a:gd name="connsiteX121" fmla="*/ 29889 w 671259"/>
                <a:gd name="connsiteY121" fmla="*/ 509834 h 679401"/>
                <a:gd name="connsiteX122" fmla="*/ 27841 w 671259"/>
                <a:gd name="connsiteY122" fmla="*/ 510517 h 679401"/>
                <a:gd name="connsiteX123" fmla="*/ 27006 w 671259"/>
                <a:gd name="connsiteY123" fmla="*/ 508545 h 679401"/>
                <a:gd name="connsiteX124" fmla="*/ 28903 w 671259"/>
                <a:gd name="connsiteY124" fmla="*/ 507862 h 679401"/>
                <a:gd name="connsiteX125" fmla="*/ 397208 w 671259"/>
                <a:gd name="connsiteY125" fmla="*/ 504449 h 679401"/>
                <a:gd name="connsiteX126" fmla="*/ 397208 w 671259"/>
                <a:gd name="connsiteY126" fmla="*/ 504828 h 679401"/>
                <a:gd name="connsiteX127" fmla="*/ 397512 w 671259"/>
                <a:gd name="connsiteY127" fmla="*/ 504677 h 679401"/>
                <a:gd name="connsiteX128" fmla="*/ 397208 w 671259"/>
                <a:gd name="connsiteY128" fmla="*/ 504449 h 679401"/>
                <a:gd name="connsiteX129" fmla="*/ 399635 w 671259"/>
                <a:gd name="connsiteY129" fmla="*/ 503387 h 679401"/>
                <a:gd name="connsiteX130" fmla="*/ 399484 w 671259"/>
                <a:gd name="connsiteY130" fmla="*/ 503766 h 679401"/>
                <a:gd name="connsiteX131" fmla="*/ 399787 w 671259"/>
                <a:gd name="connsiteY131" fmla="*/ 503539 h 679401"/>
                <a:gd name="connsiteX132" fmla="*/ 399635 w 671259"/>
                <a:gd name="connsiteY132" fmla="*/ 503387 h 679401"/>
                <a:gd name="connsiteX133" fmla="*/ 546852 w 671259"/>
                <a:gd name="connsiteY133" fmla="*/ 498154 h 679401"/>
                <a:gd name="connsiteX134" fmla="*/ 546245 w 671259"/>
                <a:gd name="connsiteY134" fmla="*/ 498305 h 679401"/>
                <a:gd name="connsiteX135" fmla="*/ 546624 w 671259"/>
                <a:gd name="connsiteY135" fmla="*/ 498685 h 679401"/>
                <a:gd name="connsiteX136" fmla="*/ 546852 w 671259"/>
                <a:gd name="connsiteY136" fmla="*/ 498154 h 679401"/>
                <a:gd name="connsiteX137" fmla="*/ 595165 w 671259"/>
                <a:gd name="connsiteY137" fmla="*/ 495575 h 679401"/>
                <a:gd name="connsiteX138" fmla="*/ 595014 w 671259"/>
                <a:gd name="connsiteY138" fmla="*/ 495651 h 679401"/>
                <a:gd name="connsiteX139" fmla="*/ 595090 w 671259"/>
                <a:gd name="connsiteY139" fmla="*/ 495727 h 679401"/>
                <a:gd name="connsiteX140" fmla="*/ 595165 w 671259"/>
                <a:gd name="connsiteY140" fmla="*/ 495575 h 679401"/>
                <a:gd name="connsiteX141" fmla="*/ 126667 w 671259"/>
                <a:gd name="connsiteY141" fmla="*/ 490493 h 679401"/>
                <a:gd name="connsiteX142" fmla="*/ 125681 w 671259"/>
                <a:gd name="connsiteY142" fmla="*/ 491631 h 679401"/>
                <a:gd name="connsiteX143" fmla="*/ 126591 w 671259"/>
                <a:gd name="connsiteY143" fmla="*/ 493906 h 679401"/>
                <a:gd name="connsiteX144" fmla="*/ 132431 w 671259"/>
                <a:gd name="connsiteY144" fmla="*/ 504373 h 679401"/>
                <a:gd name="connsiteX145" fmla="*/ 142974 w 671259"/>
                <a:gd name="connsiteY145" fmla="*/ 507028 h 679401"/>
                <a:gd name="connsiteX146" fmla="*/ 142671 w 671259"/>
                <a:gd name="connsiteY146" fmla="*/ 502780 h 679401"/>
                <a:gd name="connsiteX147" fmla="*/ 142519 w 671259"/>
                <a:gd name="connsiteY147" fmla="*/ 502553 h 679401"/>
                <a:gd name="connsiteX148" fmla="*/ 127426 w 671259"/>
                <a:gd name="connsiteY148" fmla="*/ 491100 h 679401"/>
                <a:gd name="connsiteX149" fmla="*/ 126667 w 671259"/>
                <a:gd name="connsiteY149" fmla="*/ 490493 h 679401"/>
                <a:gd name="connsiteX150" fmla="*/ 452045 w 671259"/>
                <a:gd name="connsiteY150" fmla="*/ 490190 h 679401"/>
                <a:gd name="connsiteX151" fmla="*/ 452121 w 671259"/>
                <a:gd name="connsiteY151" fmla="*/ 490493 h 679401"/>
                <a:gd name="connsiteX152" fmla="*/ 452272 w 671259"/>
                <a:gd name="connsiteY152" fmla="*/ 490418 h 679401"/>
                <a:gd name="connsiteX153" fmla="*/ 452424 w 671259"/>
                <a:gd name="connsiteY153" fmla="*/ 490493 h 679401"/>
                <a:gd name="connsiteX154" fmla="*/ 452196 w 671259"/>
                <a:gd name="connsiteY154" fmla="*/ 490190 h 679401"/>
                <a:gd name="connsiteX155" fmla="*/ 195004 w 671259"/>
                <a:gd name="connsiteY155" fmla="*/ 488446 h 679401"/>
                <a:gd name="connsiteX156" fmla="*/ 195232 w 671259"/>
                <a:gd name="connsiteY156" fmla="*/ 489052 h 679401"/>
                <a:gd name="connsiteX157" fmla="*/ 195535 w 671259"/>
                <a:gd name="connsiteY157" fmla="*/ 488749 h 679401"/>
                <a:gd name="connsiteX158" fmla="*/ 195004 w 671259"/>
                <a:gd name="connsiteY158" fmla="*/ 488446 h 679401"/>
                <a:gd name="connsiteX159" fmla="*/ 407372 w 671259"/>
                <a:gd name="connsiteY159" fmla="*/ 485184 h 679401"/>
                <a:gd name="connsiteX160" fmla="*/ 407296 w 671259"/>
                <a:gd name="connsiteY160" fmla="*/ 485336 h 679401"/>
                <a:gd name="connsiteX161" fmla="*/ 407523 w 671259"/>
                <a:gd name="connsiteY161" fmla="*/ 485336 h 679401"/>
                <a:gd name="connsiteX162" fmla="*/ 407372 w 671259"/>
                <a:gd name="connsiteY162" fmla="*/ 485184 h 679401"/>
                <a:gd name="connsiteX163" fmla="*/ 59923 w 671259"/>
                <a:gd name="connsiteY163" fmla="*/ 484654 h 679401"/>
                <a:gd name="connsiteX164" fmla="*/ 62881 w 671259"/>
                <a:gd name="connsiteY164" fmla="*/ 486701 h 679401"/>
                <a:gd name="connsiteX165" fmla="*/ 71149 w 671259"/>
                <a:gd name="connsiteY165" fmla="*/ 489659 h 679401"/>
                <a:gd name="connsiteX166" fmla="*/ 77216 w 671259"/>
                <a:gd name="connsiteY166" fmla="*/ 492769 h 679401"/>
                <a:gd name="connsiteX167" fmla="*/ 92461 w 671259"/>
                <a:gd name="connsiteY167" fmla="*/ 504753 h 679401"/>
                <a:gd name="connsiteX168" fmla="*/ 95571 w 671259"/>
                <a:gd name="connsiteY168" fmla="*/ 507180 h 679401"/>
                <a:gd name="connsiteX169" fmla="*/ 91854 w 671259"/>
                <a:gd name="connsiteY169" fmla="*/ 507483 h 679401"/>
                <a:gd name="connsiteX170" fmla="*/ 88593 w 671259"/>
                <a:gd name="connsiteY170" fmla="*/ 506118 h 679401"/>
                <a:gd name="connsiteX171" fmla="*/ 77520 w 671259"/>
                <a:gd name="connsiteY171" fmla="*/ 500657 h 679401"/>
                <a:gd name="connsiteX172" fmla="*/ 72969 w 671259"/>
                <a:gd name="connsiteY172" fmla="*/ 501643 h 679401"/>
                <a:gd name="connsiteX173" fmla="*/ 65991 w 671259"/>
                <a:gd name="connsiteY173" fmla="*/ 496334 h 679401"/>
                <a:gd name="connsiteX174" fmla="*/ 62123 w 671259"/>
                <a:gd name="connsiteY174" fmla="*/ 488825 h 679401"/>
                <a:gd name="connsiteX175" fmla="*/ 59923 w 671259"/>
                <a:gd name="connsiteY175" fmla="*/ 484654 h 679401"/>
                <a:gd name="connsiteX176" fmla="*/ 452272 w 671259"/>
                <a:gd name="connsiteY176" fmla="*/ 481619 h 679401"/>
                <a:gd name="connsiteX177" fmla="*/ 453182 w 671259"/>
                <a:gd name="connsiteY177" fmla="*/ 482530 h 679401"/>
                <a:gd name="connsiteX178" fmla="*/ 453410 w 671259"/>
                <a:gd name="connsiteY178" fmla="*/ 482150 h 679401"/>
                <a:gd name="connsiteX179" fmla="*/ 452272 w 671259"/>
                <a:gd name="connsiteY179" fmla="*/ 481619 h 679401"/>
                <a:gd name="connsiteX180" fmla="*/ 317115 w 671259"/>
                <a:gd name="connsiteY180" fmla="*/ 481240 h 679401"/>
                <a:gd name="connsiteX181" fmla="*/ 316736 w 671259"/>
                <a:gd name="connsiteY181" fmla="*/ 481468 h 679401"/>
                <a:gd name="connsiteX182" fmla="*/ 317267 w 671259"/>
                <a:gd name="connsiteY182" fmla="*/ 481847 h 679401"/>
                <a:gd name="connsiteX183" fmla="*/ 317115 w 671259"/>
                <a:gd name="connsiteY183" fmla="*/ 481240 h 679401"/>
                <a:gd name="connsiteX184" fmla="*/ 146159 w 671259"/>
                <a:gd name="connsiteY184" fmla="*/ 475400 h 679401"/>
                <a:gd name="connsiteX185" fmla="*/ 146084 w 671259"/>
                <a:gd name="connsiteY185" fmla="*/ 475476 h 679401"/>
                <a:gd name="connsiteX186" fmla="*/ 146235 w 671259"/>
                <a:gd name="connsiteY186" fmla="*/ 475476 h 679401"/>
                <a:gd name="connsiteX187" fmla="*/ 632254 w 671259"/>
                <a:gd name="connsiteY187" fmla="*/ 472821 h 679401"/>
                <a:gd name="connsiteX188" fmla="*/ 631040 w 671259"/>
                <a:gd name="connsiteY188" fmla="*/ 473276 h 679401"/>
                <a:gd name="connsiteX189" fmla="*/ 632406 w 671259"/>
                <a:gd name="connsiteY189" fmla="*/ 473276 h 679401"/>
                <a:gd name="connsiteX190" fmla="*/ 632254 w 671259"/>
                <a:gd name="connsiteY190" fmla="*/ 472821 h 679401"/>
                <a:gd name="connsiteX191" fmla="*/ 422541 w 671259"/>
                <a:gd name="connsiteY191" fmla="*/ 463189 h 679401"/>
                <a:gd name="connsiteX192" fmla="*/ 421631 w 671259"/>
                <a:gd name="connsiteY192" fmla="*/ 463947 h 679401"/>
                <a:gd name="connsiteX193" fmla="*/ 422010 w 671259"/>
                <a:gd name="connsiteY193" fmla="*/ 464782 h 679401"/>
                <a:gd name="connsiteX194" fmla="*/ 422541 w 671259"/>
                <a:gd name="connsiteY194" fmla="*/ 463189 h 679401"/>
                <a:gd name="connsiteX195" fmla="*/ 516134 w 671259"/>
                <a:gd name="connsiteY195" fmla="*/ 461900 h 679401"/>
                <a:gd name="connsiteX196" fmla="*/ 516210 w 671259"/>
                <a:gd name="connsiteY196" fmla="*/ 461975 h 679401"/>
                <a:gd name="connsiteX197" fmla="*/ 516210 w 671259"/>
                <a:gd name="connsiteY197" fmla="*/ 461900 h 679401"/>
                <a:gd name="connsiteX198" fmla="*/ 324169 w 671259"/>
                <a:gd name="connsiteY198" fmla="*/ 460686 h 679401"/>
                <a:gd name="connsiteX199" fmla="*/ 323562 w 671259"/>
                <a:gd name="connsiteY199" fmla="*/ 461596 h 679401"/>
                <a:gd name="connsiteX200" fmla="*/ 324624 w 671259"/>
                <a:gd name="connsiteY200" fmla="*/ 461293 h 679401"/>
                <a:gd name="connsiteX201" fmla="*/ 324169 w 671259"/>
                <a:gd name="connsiteY201" fmla="*/ 460686 h 679401"/>
                <a:gd name="connsiteX202" fmla="*/ 17070 w 671259"/>
                <a:gd name="connsiteY202" fmla="*/ 459775 h 679401"/>
                <a:gd name="connsiteX203" fmla="*/ 20332 w 671259"/>
                <a:gd name="connsiteY203" fmla="*/ 461975 h 679401"/>
                <a:gd name="connsiteX204" fmla="*/ 19346 w 671259"/>
                <a:gd name="connsiteY204" fmla="*/ 463188 h 679401"/>
                <a:gd name="connsiteX205" fmla="*/ 17070 w 671259"/>
                <a:gd name="connsiteY205" fmla="*/ 459775 h 679401"/>
                <a:gd name="connsiteX206" fmla="*/ 406006 w 671259"/>
                <a:gd name="connsiteY206" fmla="*/ 454922 h 679401"/>
                <a:gd name="connsiteX207" fmla="*/ 406006 w 671259"/>
                <a:gd name="connsiteY207" fmla="*/ 456363 h 679401"/>
                <a:gd name="connsiteX208" fmla="*/ 406689 w 671259"/>
                <a:gd name="connsiteY208" fmla="*/ 456211 h 679401"/>
                <a:gd name="connsiteX209" fmla="*/ 406006 w 671259"/>
                <a:gd name="connsiteY209" fmla="*/ 454922 h 679401"/>
                <a:gd name="connsiteX210" fmla="*/ 70997 w 671259"/>
                <a:gd name="connsiteY210" fmla="*/ 450446 h 679401"/>
                <a:gd name="connsiteX211" fmla="*/ 72438 w 671259"/>
                <a:gd name="connsiteY211" fmla="*/ 450522 h 679401"/>
                <a:gd name="connsiteX212" fmla="*/ 71983 w 671259"/>
                <a:gd name="connsiteY212" fmla="*/ 453404 h 679401"/>
                <a:gd name="connsiteX213" fmla="*/ 71983 w 671259"/>
                <a:gd name="connsiteY213" fmla="*/ 453480 h 679401"/>
                <a:gd name="connsiteX214" fmla="*/ 70997 w 671259"/>
                <a:gd name="connsiteY214" fmla="*/ 450446 h 679401"/>
                <a:gd name="connsiteX215" fmla="*/ 526525 w 671259"/>
                <a:gd name="connsiteY215" fmla="*/ 446503 h 679401"/>
                <a:gd name="connsiteX216" fmla="*/ 526677 w 671259"/>
                <a:gd name="connsiteY216" fmla="*/ 446730 h 679401"/>
                <a:gd name="connsiteX217" fmla="*/ 526829 w 671259"/>
                <a:gd name="connsiteY217" fmla="*/ 446579 h 679401"/>
                <a:gd name="connsiteX218" fmla="*/ 526525 w 671259"/>
                <a:gd name="connsiteY218" fmla="*/ 446503 h 679401"/>
                <a:gd name="connsiteX219" fmla="*/ 446356 w 671259"/>
                <a:gd name="connsiteY219" fmla="*/ 445593 h 679401"/>
                <a:gd name="connsiteX220" fmla="*/ 446129 w 671259"/>
                <a:gd name="connsiteY220" fmla="*/ 445669 h 679401"/>
                <a:gd name="connsiteX221" fmla="*/ 445294 w 671259"/>
                <a:gd name="connsiteY221" fmla="*/ 446351 h 679401"/>
                <a:gd name="connsiteX222" fmla="*/ 445825 w 671259"/>
                <a:gd name="connsiteY222" fmla="*/ 446730 h 679401"/>
                <a:gd name="connsiteX223" fmla="*/ 446356 w 671259"/>
                <a:gd name="connsiteY223" fmla="*/ 445593 h 679401"/>
                <a:gd name="connsiteX224" fmla="*/ 82222 w 671259"/>
                <a:gd name="connsiteY224" fmla="*/ 439753 h 679401"/>
                <a:gd name="connsiteX225" fmla="*/ 82980 w 671259"/>
                <a:gd name="connsiteY225" fmla="*/ 440132 h 679401"/>
                <a:gd name="connsiteX226" fmla="*/ 83056 w 671259"/>
                <a:gd name="connsiteY226" fmla="*/ 439753 h 679401"/>
                <a:gd name="connsiteX227" fmla="*/ 216999 w 671259"/>
                <a:gd name="connsiteY227" fmla="*/ 436719 h 679401"/>
                <a:gd name="connsiteX228" fmla="*/ 216923 w 671259"/>
                <a:gd name="connsiteY228" fmla="*/ 436946 h 679401"/>
                <a:gd name="connsiteX229" fmla="*/ 217227 w 671259"/>
                <a:gd name="connsiteY229" fmla="*/ 436871 h 679401"/>
                <a:gd name="connsiteX230" fmla="*/ 216999 w 671259"/>
                <a:gd name="connsiteY230" fmla="*/ 436719 h 679401"/>
                <a:gd name="connsiteX231" fmla="*/ 493608 w 671259"/>
                <a:gd name="connsiteY231" fmla="*/ 435581 h 679401"/>
                <a:gd name="connsiteX232" fmla="*/ 493532 w 671259"/>
                <a:gd name="connsiteY232" fmla="*/ 435809 h 679401"/>
                <a:gd name="connsiteX233" fmla="*/ 493987 w 671259"/>
                <a:gd name="connsiteY233" fmla="*/ 435809 h 679401"/>
                <a:gd name="connsiteX234" fmla="*/ 493608 w 671259"/>
                <a:gd name="connsiteY234" fmla="*/ 435581 h 679401"/>
                <a:gd name="connsiteX235" fmla="*/ 541315 w 671259"/>
                <a:gd name="connsiteY235" fmla="*/ 434064 h 679401"/>
                <a:gd name="connsiteX236" fmla="*/ 541315 w 671259"/>
                <a:gd name="connsiteY236" fmla="*/ 434140 h 679401"/>
                <a:gd name="connsiteX237" fmla="*/ 541391 w 671259"/>
                <a:gd name="connsiteY237" fmla="*/ 434140 h 679401"/>
                <a:gd name="connsiteX238" fmla="*/ 541315 w 671259"/>
                <a:gd name="connsiteY238" fmla="*/ 434064 h 679401"/>
                <a:gd name="connsiteX239" fmla="*/ 471840 w 671259"/>
                <a:gd name="connsiteY239" fmla="*/ 427845 h 679401"/>
                <a:gd name="connsiteX240" fmla="*/ 471840 w 671259"/>
                <a:gd name="connsiteY240" fmla="*/ 427921 h 679401"/>
                <a:gd name="connsiteX241" fmla="*/ 471992 w 671259"/>
                <a:gd name="connsiteY241" fmla="*/ 427845 h 679401"/>
                <a:gd name="connsiteX242" fmla="*/ 379081 w 671259"/>
                <a:gd name="connsiteY242" fmla="*/ 413207 h 679401"/>
                <a:gd name="connsiteX243" fmla="*/ 379461 w 671259"/>
                <a:gd name="connsiteY243" fmla="*/ 413813 h 679401"/>
                <a:gd name="connsiteX244" fmla="*/ 379157 w 671259"/>
                <a:gd name="connsiteY244" fmla="*/ 413283 h 679401"/>
                <a:gd name="connsiteX245" fmla="*/ 379081 w 671259"/>
                <a:gd name="connsiteY245" fmla="*/ 413207 h 679401"/>
                <a:gd name="connsiteX246" fmla="*/ 418066 w 671259"/>
                <a:gd name="connsiteY246" fmla="*/ 407518 h 679401"/>
                <a:gd name="connsiteX247" fmla="*/ 417990 w 671259"/>
                <a:gd name="connsiteY247" fmla="*/ 407670 h 679401"/>
                <a:gd name="connsiteX248" fmla="*/ 417687 w 671259"/>
                <a:gd name="connsiteY248" fmla="*/ 408353 h 679401"/>
                <a:gd name="connsiteX249" fmla="*/ 417914 w 671259"/>
                <a:gd name="connsiteY249" fmla="*/ 408580 h 679401"/>
                <a:gd name="connsiteX250" fmla="*/ 418218 w 671259"/>
                <a:gd name="connsiteY250" fmla="*/ 407898 h 679401"/>
                <a:gd name="connsiteX251" fmla="*/ 418521 w 671259"/>
                <a:gd name="connsiteY251" fmla="*/ 407594 h 679401"/>
                <a:gd name="connsiteX252" fmla="*/ 418066 w 671259"/>
                <a:gd name="connsiteY252" fmla="*/ 407518 h 679401"/>
                <a:gd name="connsiteX253" fmla="*/ 565965 w 671259"/>
                <a:gd name="connsiteY253" fmla="*/ 402361 h 679401"/>
                <a:gd name="connsiteX254" fmla="*/ 565661 w 671259"/>
                <a:gd name="connsiteY254" fmla="*/ 402437 h 679401"/>
                <a:gd name="connsiteX255" fmla="*/ 565661 w 671259"/>
                <a:gd name="connsiteY255" fmla="*/ 402664 h 679401"/>
                <a:gd name="connsiteX256" fmla="*/ 565965 w 671259"/>
                <a:gd name="connsiteY256" fmla="*/ 402361 h 679401"/>
                <a:gd name="connsiteX257" fmla="*/ 439227 w 671259"/>
                <a:gd name="connsiteY257" fmla="*/ 400085 h 679401"/>
                <a:gd name="connsiteX258" fmla="*/ 439379 w 671259"/>
                <a:gd name="connsiteY258" fmla="*/ 401147 h 679401"/>
                <a:gd name="connsiteX259" fmla="*/ 439985 w 671259"/>
                <a:gd name="connsiteY259" fmla="*/ 400996 h 679401"/>
                <a:gd name="connsiteX260" fmla="*/ 439227 w 671259"/>
                <a:gd name="connsiteY260" fmla="*/ 400085 h 679401"/>
                <a:gd name="connsiteX261" fmla="*/ 154578 w 671259"/>
                <a:gd name="connsiteY261" fmla="*/ 387419 h 679401"/>
                <a:gd name="connsiteX262" fmla="*/ 154351 w 671259"/>
                <a:gd name="connsiteY262" fmla="*/ 387874 h 679401"/>
                <a:gd name="connsiteX263" fmla="*/ 154957 w 671259"/>
                <a:gd name="connsiteY263" fmla="*/ 387571 h 679401"/>
                <a:gd name="connsiteX264" fmla="*/ 154578 w 671259"/>
                <a:gd name="connsiteY264" fmla="*/ 387419 h 679401"/>
                <a:gd name="connsiteX265" fmla="*/ 571198 w 671259"/>
                <a:gd name="connsiteY265" fmla="*/ 379076 h 679401"/>
                <a:gd name="connsiteX266" fmla="*/ 571653 w 671259"/>
                <a:gd name="connsiteY266" fmla="*/ 379835 h 679401"/>
                <a:gd name="connsiteX267" fmla="*/ 572791 w 671259"/>
                <a:gd name="connsiteY267" fmla="*/ 380441 h 679401"/>
                <a:gd name="connsiteX268" fmla="*/ 571198 w 671259"/>
                <a:gd name="connsiteY268" fmla="*/ 379076 h 679401"/>
                <a:gd name="connsiteX269" fmla="*/ 533427 w 671259"/>
                <a:gd name="connsiteY269" fmla="*/ 376877 h 679401"/>
                <a:gd name="connsiteX270" fmla="*/ 533655 w 671259"/>
                <a:gd name="connsiteY270" fmla="*/ 378773 h 679401"/>
                <a:gd name="connsiteX271" fmla="*/ 533958 w 671259"/>
                <a:gd name="connsiteY271" fmla="*/ 377028 h 679401"/>
                <a:gd name="connsiteX272" fmla="*/ 533427 w 671259"/>
                <a:gd name="connsiteY272" fmla="*/ 376877 h 679401"/>
                <a:gd name="connsiteX273" fmla="*/ 63260 w 671259"/>
                <a:gd name="connsiteY273" fmla="*/ 367471 h 679401"/>
                <a:gd name="connsiteX274" fmla="*/ 64398 w 671259"/>
                <a:gd name="connsiteY274" fmla="*/ 368381 h 679401"/>
                <a:gd name="connsiteX275" fmla="*/ 63109 w 671259"/>
                <a:gd name="connsiteY275" fmla="*/ 370126 h 679401"/>
                <a:gd name="connsiteX276" fmla="*/ 62047 w 671259"/>
                <a:gd name="connsiteY276" fmla="*/ 368988 h 679401"/>
                <a:gd name="connsiteX277" fmla="*/ 63260 w 671259"/>
                <a:gd name="connsiteY277" fmla="*/ 367471 h 679401"/>
                <a:gd name="connsiteX278" fmla="*/ 316509 w 671259"/>
                <a:gd name="connsiteY278" fmla="*/ 366865 h 679401"/>
                <a:gd name="connsiteX279" fmla="*/ 316509 w 671259"/>
                <a:gd name="connsiteY279" fmla="*/ 367320 h 679401"/>
                <a:gd name="connsiteX280" fmla="*/ 317040 w 671259"/>
                <a:gd name="connsiteY280" fmla="*/ 367396 h 679401"/>
                <a:gd name="connsiteX281" fmla="*/ 316509 w 671259"/>
                <a:gd name="connsiteY281" fmla="*/ 366865 h 679401"/>
                <a:gd name="connsiteX282" fmla="*/ 318860 w 671259"/>
                <a:gd name="connsiteY282" fmla="*/ 363680 h 679401"/>
                <a:gd name="connsiteX283" fmla="*/ 319391 w 671259"/>
                <a:gd name="connsiteY283" fmla="*/ 364210 h 679401"/>
                <a:gd name="connsiteX284" fmla="*/ 319467 w 671259"/>
                <a:gd name="connsiteY284" fmla="*/ 363755 h 679401"/>
                <a:gd name="connsiteX285" fmla="*/ 318860 w 671259"/>
                <a:gd name="connsiteY285" fmla="*/ 363680 h 679401"/>
                <a:gd name="connsiteX286" fmla="*/ 110588 w 671259"/>
                <a:gd name="connsiteY286" fmla="*/ 358598 h 679401"/>
                <a:gd name="connsiteX287" fmla="*/ 110664 w 671259"/>
                <a:gd name="connsiteY287" fmla="*/ 358750 h 679401"/>
                <a:gd name="connsiteX288" fmla="*/ 110891 w 671259"/>
                <a:gd name="connsiteY288" fmla="*/ 358598 h 679401"/>
                <a:gd name="connsiteX289" fmla="*/ 424134 w 671259"/>
                <a:gd name="connsiteY289" fmla="*/ 350482 h 679401"/>
                <a:gd name="connsiteX290" fmla="*/ 422693 w 671259"/>
                <a:gd name="connsiteY290" fmla="*/ 351241 h 679401"/>
                <a:gd name="connsiteX291" fmla="*/ 425120 w 671259"/>
                <a:gd name="connsiteY291" fmla="*/ 350937 h 679401"/>
                <a:gd name="connsiteX292" fmla="*/ 424134 w 671259"/>
                <a:gd name="connsiteY292" fmla="*/ 350482 h 679401"/>
                <a:gd name="connsiteX293" fmla="*/ 164438 w 671259"/>
                <a:gd name="connsiteY293" fmla="*/ 349724 h 679401"/>
                <a:gd name="connsiteX294" fmla="*/ 164362 w 671259"/>
                <a:gd name="connsiteY294" fmla="*/ 349876 h 679401"/>
                <a:gd name="connsiteX295" fmla="*/ 164514 w 671259"/>
                <a:gd name="connsiteY295" fmla="*/ 349876 h 679401"/>
                <a:gd name="connsiteX296" fmla="*/ 164438 w 671259"/>
                <a:gd name="connsiteY296" fmla="*/ 349724 h 679401"/>
                <a:gd name="connsiteX297" fmla="*/ 499297 w 671259"/>
                <a:gd name="connsiteY297" fmla="*/ 341836 h 679401"/>
                <a:gd name="connsiteX298" fmla="*/ 499372 w 671259"/>
                <a:gd name="connsiteY298" fmla="*/ 341912 h 679401"/>
                <a:gd name="connsiteX299" fmla="*/ 499372 w 671259"/>
                <a:gd name="connsiteY299" fmla="*/ 341836 h 679401"/>
                <a:gd name="connsiteX300" fmla="*/ 556636 w 671259"/>
                <a:gd name="connsiteY300" fmla="*/ 335313 h 679401"/>
                <a:gd name="connsiteX301" fmla="*/ 556408 w 671259"/>
                <a:gd name="connsiteY301" fmla="*/ 335541 h 679401"/>
                <a:gd name="connsiteX302" fmla="*/ 556939 w 671259"/>
                <a:gd name="connsiteY302" fmla="*/ 335693 h 679401"/>
                <a:gd name="connsiteX303" fmla="*/ 556636 w 671259"/>
                <a:gd name="connsiteY303" fmla="*/ 335313 h 679401"/>
                <a:gd name="connsiteX304" fmla="*/ 410026 w 671259"/>
                <a:gd name="connsiteY304" fmla="*/ 332431 h 679401"/>
                <a:gd name="connsiteX305" fmla="*/ 409950 w 671259"/>
                <a:gd name="connsiteY305" fmla="*/ 332962 h 679401"/>
                <a:gd name="connsiteX306" fmla="*/ 410102 w 671259"/>
                <a:gd name="connsiteY306" fmla="*/ 332962 h 679401"/>
                <a:gd name="connsiteX307" fmla="*/ 410026 w 671259"/>
                <a:gd name="connsiteY307" fmla="*/ 332431 h 679401"/>
                <a:gd name="connsiteX308" fmla="*/ 423982 w 671259"/>
                <a:gd name="connsiteY308" fmla="*/ 328942 h 679401"/>
                <a:gd name="connsiteX309" fmla="*/ 423754 w 671259"/>
                <a:gd name="connsiteY309" fmla="*/ 329170 h 679401"/>
                <a:gd name="connsiteX310" fmla="*/ 425878 w 671259"/>
                <a:gd name="connsiteY310" fmla="*/ 331521 h 679401"/>
                <a:gd name="connsiteX311" fmla="*/ 427471 w 671259"/>
                <a:gd name="connsiteY311" fmla="*/ 329852 h 679401"/>
                <a:gd name="connsiteX312" fmla="*/ 423982 w 671259"/>
                <a:gd name="connsiteY312" fmla="*/ 328942 h 679401"/>
                <a:gd name="connsiteX313" fmla="*/ 440744 w 671259"/>
                <a:gd name="connsiteY313" fmla="*/ 328335 h 679401"/>
                <a:gd name="connsiteX314" fmla="*/ 440744 w 671259"/>
                <a:gd name="connsiteY314" fmla="*/ 328791 h 679401"/>
                <a:gd name="connsiteX315" fmla="*/ 441047 w 671259"/>
                <a:gd name="connsiteY315" fmla="*/ 328639 h 679401"/>
                <a:gd name="connsiteX316" fmla="*/ 440744 w 671259"/>
                <a:gd name="connsiteY316" fmla="*/ 328335 h 679401"/>
                <a:gd name="connsiteX317" fmla="*/ 212752 w 671259"/>
                <a:gd name="connsiteY317" fmla="*/ 324922 h 679401"/>
                <a:gd name="connsiteX318" fmla="*/ 212524 w 671259"/>
                <a:gd name="connsiteY318" fmla="*/ 324998 h 679401"/>
                <a:gd name="connsiteX319" fmla="*/ 212752 w 671259"/>
                <a:gd name="connsiteY319" fmla="*/ 325074 h 679401"/>
                <a:gd name="connsiteX320" fmla="*/ 241194 w 671259"/>
                <a:gd name="connsiteY320" fmla="*/ 313318 h 679401"/>
                <a:gd name="connsiteX321" fmla="*/ 241270 w 671259"/>
                <a:gd name="connsiteY321" fmla="*/ 313470 h 679401"/>
                <a:gd name="connsiteX322" fmla="*/ 241346 w 671259"/>
                <a:gd name="connsiteY322" fmla="*/ 313318 h 679401"/>
                <a:gd name="connsiteX323" fmla="*/ 480032 w 671259"/>
                <a:gd name="connsiteY323" fmla="*/ 310588 h 679401"/>
                <a:gd name="connsiteX324" fmla="*/ 480487 w 671259"/>
                <a:gd name="connsiteY324" fmla="*/ 311119 h 679401"/>
                <a:gd name="connsiteX325" fmla="*/ 480866 w 671259"/>
                <a:gd name="connsiteY325" fmla="*/ 310663 h 679401"/>
                <a:gd name="connsiteX326" fmla="*/ 480032 w 671259"/>
                <a:gd name="connsiteY326" fmla="*/ 310588 h 679401"/>
                <a:gd name="connsiteX327" fmla="*/ 310820 w 671259"/>
                <a:gd name="connsiteY327" fmla="*/ 304672 h 679401"/>
                <a:gd name="connsiteX328" fmla="*/ 310669 w 671259"/>
                <a:gd name="connsiteY328" fmla="*/ 304747 h 679401"/>
                <a:gd name="connsiteX329" fmla="*/ 310820 w 671259"/>
                <a:gd name="connsiteY329" fmla="*/ 304747 h 679401"/>
                <a:gd name="connsiteX330" fmla="*/ 90868 w 671259"/>
                <a:gd name="connsiteY330" fmla="*/ 304672 h 679401"/>
                <a:gd name="connsiteX331" fmla="*/ 89275 w 671259"/>
                <a:gd name="connsiteY331" fmla="*/ 305354 h 679401"/>
                <a:gd name="connsiteX332" fmla="*/ 91247 w 671259"/>
                <a:gd name="connsiteY332" fmla="*/ 306947 h 679401"/>
                <a:gd name="connsiteX333" fmla="*/ 90868 w 671259"/>
                <a:gd name="connsiteY333" fmla="*/ 304672 h 679401"/>
                <a:gd name="connsiteX334" fmla="*/ 621636 w 671259"/>
                <a:gd name="connsiteY334" fmla="*/ 300045 h 679401"/>
                <a:gd name="connsiteX335" fmla="*/ 621332 w 671259"/>
                <a:gd name="connsiteY335" fmla="*/ 300348 h 679401"/>
                <a:gd name="connsiteX336" fmla="*/ 621484 w 671259"/>
                <a:gd name="connsiteY336" fmla="*/ 300500 h 679401"/>
                <a:gd name="connsiteX337" fmla="*/ 621636 w 671259"/>
                <a:gd name="connsiteY337" fmla="*/ 300045 h 679401"/>
                <a:gd name="connsiteX338" fmla="*/ 365884 w 671259"/>
                <a:gd name="connsiteY338" fmla="*/ 299742 h 679401"/>
                <a:gd name="connsiteX339" fmla="*/ 365657 w 671259"/>
                <a:gd name="connsiteY339" fmla="*/ 300045 h 679401"/>
                <a:gd name="connsiteX340" fmla="*/ 366036 w 671259"/>
                <a:gd name="connsiteY340" fmla="*/ 300121 h 679401"/>
                <a:gd name="connsiteX341" fmla="*/ 366036 w 671259"/>
                <a:gd name="connsiteY341" fmla="*/ 300045 h 679401"/>
                <a:gd name="connsiteX342" fmla="*/ 365884 w 671259"/>
                <a:gd name="connsiteY342" fmla="*/ 299742 h 679401"/>
                <a:gd name="connsiteX343" fmla="*/ 120069 w 671259"/>
                <a:gd name="connsiteY343" fmla="*/ 285938 h 679401"/>
                <a:gd name="connsiteX344" fmla="*/ 118552 w 671259"/>
                <a:gd name="connsiteY344" fmla="*/ 299590 h 679401"/>
                <a:gd name="connsiteX345" fmla="*/ 118097 w 671259"/>
                <a:gd name="connsiteY345" fmla="*/ 305582 h 679401"/>
                <a:gd name="connsiteX346" fmla="*/ 118172 w 671259"/>
                <a:gd name="connsiteY346" fmla="*/ 305733 h 679401"/>
                <a:gd name="connsiteX347" fmla="*/ 124012 w 671259"/>
                <a:gd name="connsiteY347" fmla="*/ 295874 h 679401"/>
                <a:gd name="connsiteX348" fmla="*/ 120069 w 671259"/>
                <a:gd name="connsiteY348" fmla="*/ 285938 h 679401"/>
                <a:gd name="connsiteX349" fmla="*/ 466000 w 671259"/>
                <a:gd name="connsiteY349" fmla="*/ 281463 h 679401"/>
                <a:gd name="connsiteX350" fmla="*/ 465697 w 671259"/>
                <a:gd name="connsiteY350" fmla="*/ 281615 h 679401"/>
                <a:gd name="connsiteX351" fmla="*/ 465697 w 671259"/>
                <a:gd name="connsiteY351" fmla="*/ 281690 h 679401"/>
                <a:gd name="connsiteX352" fmla="*/ 466000 w 671259"/>
                <a:gd name="connsiteY352" fmla="*/ 281463 h 679401"/>
                <a:gd name="connsiteX353" fmla="*/ 94053 w 671259"/>
                <a:gd name="connsiteY353" fmla="*/ 280477 h 679401"/>
                <a:gd name="connsiteX354" fmla="*/ 93523 w 671259"/>
                <a:gd name="connsiteY354" fmla="*/ 282676 h 679401"/>
                <a:gd name="connsiteX355" fmla="*/ 94736 w 671259"/>
                <a:gd name="connsiteY355" fmla="*/ 310512 h 679401"/>
                <a:gd name="connsiteX356" fmla="*/ 92309 w 671259"/>
                <a:gd name="connsiteY356" fmla="*/ 317565 h 679401"/>
                <a:gd name="connsiteX357" fmla="*/ 91551 w 671259"/>
                <a:gd name="connsiteY357" fmla="*/ 317110 h 679401"/>
                <a:gd name="connsiteX358" fmla="*/ 91475 w 671259"/>
                <a:gd name="connsiteY358" fmla="*/ 317414 h 679401"/>
                <a:gd name="connsiteX359" fmla="*/ 92992 w 671259"/>
                <a:gd name="connsiteY359" fmla="*/ 319537 h 679401"/>
                <a:gd name="connsiteX360" fmla="*/ 93750 w 671259"/>
                <a:gd name="connsiteY360" fmla="*/ 322192 h 679401"/>
                <a:gd name="connsiteX361" fmla="*/ 93978 w 671259"/>
                <a:gd name="connsiteY361" fmla="*/ 325378 h 679401"/>
                <a:gd name="connsiteX362" fmla="*/ 95343 w 671259"/>
                <a:gd name="connsiteY362" fmla="*/ 328942 h 679401"/>
                <a:gd name="connsiteX363" fmla="*/ 103155 w 671259"/>
                <a:gd name="connsiteY363" fmla="*/ 322571 h 679401"/>
                <a:gd name="connsiteX364" fmla="*/ 101259 w 671259"/>
                <a:gd name="connsiteY364" fmla="*/ 305203 h 679401"/>
                <a:gd name="connsiteX365" fmla="*/ 99818 w 671259"/>
                <a:gd name="connsiteY365" fmla="*/ 287834 h 679401"/>
                <a:gd name="connsiteX366" fmla="*/ 99590 w 671259"/>
                <a:gd name="connsiteY366" fmla="*/ 286545 h 679401"/>
                <a:gd name="connsiteX367" fmla="*/ 97922 w 671259"/>
                <a:gd name="connsiteY367" fmla="*/ 283131 h 679401"/>
                <a:gd name="connsiteX368" fmla="*/ 94053 w 671259"/>
                <a:gd name="connsiteY368" fmla="*/ 280477 h 679401"/>
                <a:gd name="connsiteX369" fmla="*/ 36184 w 671259"/>
                <a:gd name="connsiteY369" fmla="*/ 268949 h 679401"/>
                <a:gd name="connsiteX370" fmla="*/ 39142 w 671259"/>
                <a:gd name="connsiteY370" fmla="*/ 270845 h 679401"/>
                <a:gd name="connsiteX371" fmla="*/ 36487 w 671259"/>
                <a:gd name="connsiteY371" fmla="*/ 271907 h 679401"/>
                <a:gd name="connsiteX372" fmla="*/ 36184 w 671259"/>
                <a:gd name="connsiteY372" fmla="*/ 268949 h 679401"/>
                <a:gd name="connsiteX373" fmla="*/ 572184 w 671259"/>
                <a:gd name="connsiteY373" fmla="*/ 268797 h 679401"/>
                <a:gd name="connsiteX374" fmla="*/ 572108 w 671259"/>
                <a:gd name="connsiteY374" fmla="*/ 269403 h 679401"/>
                <a:gd name="connsiteX375" fmla="*/ 572791 w 671259"/>
                <a:gd name="connsiteY375" fmla="*/ 269252 h 679401"/>
                <a:gd name="connsiteX376" fmla="*/ 572184 w 671259"/>
                <a:gd name="connsiteY376" fmla="*/ 268797 h 679401"/>
                <a:gd name="connsiteX377" fmla="*/ 503165 w 671259"/>
                <a:gd name="connsiteY377" fmla="*/ 263260 h 679401"/>
                <a:gd name="connsiteX378" fmla="*/ 502482 w 671259"/>
                <a:gd name="connsiteY378" fmla="*/ 263487 h 679401"/>
                <a:gd name="connsiteX379" fmla="*/ 502710 w 671259"/>
                <a:gd name="connsiteY379" fmla="*/ 263791 h 679401"/>
                <a:gd name="connsiteX380" fmla="*/ 503165 w 671259"/>
                <a:gd name="connsiteY380" fmla="*/ 263260 h 679401"/>
                <a:gd name="connsiteX381" fmla="*/ 378778 w 671259"/>
                <a:gd name="connsiteY381" fmla="*/ 258861 h 679401"/>
                <a:gd name="connsiteX382" fmla="*/ 378778 w 671259"/>
                <a:gd name="connsiteY382" fmla="*/ 259164 h 679401"/>
                <a:gd name="connsiteX383" fmla="*/ 379081 w 671259"/>
                <a:gd name="connsiteY383" fmla="*/ 259088 h 679401"/>
                <a:gd name="connsiteX384" fmla="*/ 378778 w 671259"/>
                <a:gd name="connsiteY384" fmla="*/ 258861 h 679401"/>
                <a:gd name="connsiteX385" fmla="*/ 557394 w 671259"/>
                <a:gd name="connsiteY385" fmla="*/ 238686 h 679401"/>
                <a:gd name="connsiteX386" fmla="*/ 557015 w 671259"/>
                <a:gd name="connsiteY386" fmla="*/ 238989 h 679401"/>
                <a:gd name="connsiteX387" fmla="*/ 557243 w 671259"/>
                <a:gd name="connsiteY387" fmla="*/ 239217 h 679401"/>
                <a:gd name="connsiteX388" fmla="*/ 557394 w 671259"/>
                <a:gd name="connsiteY388" fmla="*/ 238686 h 679401"/>
                <a:gd name="connsiteX389" fmla="*/ 560049 w 671259"/>
                <a:gd name="connsiteY389" fmla="*/ 235576 h 679401"/>
                <a:gd name="connsiteX390" fmla="*/ 559594 w 671259"/>
                <a:gd name="connsiteY390" fmla="*/ 235652 h 679401"/>
                <a:gd name="connsiteX391" fmla="*/ 559897 w 671259"/>
                <a:gd name="connsiteY391" fmla="*/ 236259 h 679401"/>
                <a:gd name="connsiteX392" fmla="*/ 560049 w 671259"/>
                <a:gd name="connsiteY392" fmla="*/ 235576 h 679401"/>
                <a:gd name="connsiteX393" fmla="*/ 341234 w 671259"/>
                <a:gd name="connsiteY393" fmla="*/ 234059 h 679401"/>
                <a:gd name="connsiteX394" fmla="*/ 341234 w 671259"/>
                <a:gd name="connsiteY394" fmla="*/ 234135 h 679401"/>
                <a:gd name="connsiteX395" fmla="*/ 341310 w 671259"/>
                <a:gd name="connsiteY395" fmla="*/ 234059 h 679401"/>
                <a:gd name="connsiteX396" fmla="*/ 632103 w 671259"/>
                <a:gd name="connsiteY396" fmla="*/ 227764 h 679401"/>
                <a:gd name="connsiteX397" fmla="*/ 634454 w 671259"/>
                <a:gd name="connsiteY397" fmla="*/ 230495 h 679401"/>
                <a:gd name="connsiteX398" fmla="*/ 631799 w 671259"/>
                <a:gd name="connsiteY398" fmla="*/ 231405 h 679401"/>
                <a:gd name="connsiteX399" fmla="*/ 632103 w 671259"/>
                <a:gd name="connsiteY399" fmla="*/ 227764 h 679401"/>
                <a:gd name="connsiteX400" fmla="*/ 115594 w 671259"/>
                <a:gd name="connsiteY400" fmla="*/ 227764 h 679401"/>
                <a:gd name="connsiteX401" fmla="*/ 110815 w 671259"/>
                <a:gd name="connsiteY401" fmla="*/ 228219 h 679401"/>
                <a:gd name="connsiteX402" fmla="*/ 109071 w 671259"/>
                <a:gd name="connsiteY402" fmla="*/ 235273 h 679401"/>
                <a:gd name="connsiteX403" fmla="*/ 105127 w 671259"/>
                <a:gd name="connsiteY403" fmla="*/ 254614 h 679401"/>
                <a:gd name="connsiteX404" fmla="*/ 105127 w 671259"/>
                <a:gd name="connsiteY404" fmla="*/ 254841 h 679401"/>
                <a:gd name="connsiteX405" fmla="*/ 107402 w 671259"/>
                <a:gd name="connsiteY405" fmla="*/ 260605 h 679401"/>
                <a:gd name="connsiteX406" fmla="*/ 113242 w 671259"/>
                <a:gd name="connsiteY406" fmla="*/ 252338 h 679401"/>
                <a:gd name="connsiteX407" fmla="*/ 113091 w 671259"/>
                <a:gd name="connsiteY407" fmla="*/ 252035 h 679401"/>
                <a:gd name="connsiteX408" fmla="*/ 115594 w 671259"/>
                <a:gd name="connsiteY408" fmla="*/ 248091 h 679401"/>
                <a:gd name="connsiteX409" fmla="*/ 115366 w 671259"/>
                <a:gd name="connsiteY409" fmla="*/ 247712 h 679401"/>
                <a:gd name="connsiteX410" fmla="*/ 115669 w 671259"/>
                <a:gd name="connsiteY410" fmla="*/ 247408 h 679401"/>
                <a:gd name="connsiteX411" fmla="*/ 115745 w 671259"/>
                <a:gd name="connsiteY411" fmla="*/ 247332 h 679401"/>
                <a:gd name="connsiteX412" fmla="*/ 114911 w 671259"/>
                <a:gd name="connsiteY412" fmla="*/ 246574 h 679401"/>
                <a:gd name="connsiteX413" fmla="*/ 115594 w 671259"/>
                <a:gd name="connsiteY413" fmla="*/ 228219 h 679401"/>
                <a:gd name="connsiteX414" fmla="*/ 285336 w 671259"/>
                <a:gd name="connsiteY414" fmla="*/ 226627 h 679401"/>
                <a:gd name="connsiteX415" fmla="*/ 285260 w 671259"/>
                <a:gd name="connsiteY415" fmla="*/ 226702 h 679401"/>
                <a:gd name="connsiteX416" fmla="*/ 285109 w 671259"/>
                <a:gd name="connsiteY416" fmla="*/ 226778 h 679401"/>
                <a:gd name="connsiteX417" fmla="*/ 285184 w 671259"/>
                <a:gd name="connsiteY417" fmla="*/ 226854 h 679401"/>
                <a:gd name="connsiteX418" fmla="*/ 285260 w 671259"/>
                <a:gd name="connsiteY418" fmla="*/ 226702 h 679401"/>
                <a:gd name="connsiteX419" fmla="*/ 285564 w 671259"/>
                <a:gd name="connsiteY419" fmla="*/ 226930 h 679401"/>
                <a:gd name="connsiteX420" fmla="*/ 285336 w 671259"/>
                <a:gd name="connsiteY420" fmla="*/ 226627 h 679401"/>
                <a:gd name="connsiteX421" fmla="*/ 320604 w 671259"/>
                <a:gd name="connsiteY421" fmla="*/ 220862 h 679401"/>
                <a:gd name="connsiteX422" fmla="*/ 320528 w 671259"/>
                <a:gd name="connsiteY422" fmla="*/ 221166 h 679401"/>
                <a:gd name="connsiteX423" fmla="*/ 321059 w 671259"/>
                <a:gd name="connsiteY423" fmla="*/ 221014 h 679401"/>
                <a:gd name="connsiteX424" fmla="*/ 320604 w 671259"/>
                <a:gd name="connsiteY424" fmla="*/ 220862 h 679401"/>
                <a:gd name="connsiteX425" fmla="*/ 630358 w 671259"/>
                <a:gd name="connsiteY425" fmla="*/ 218208 h 679401"/>
                <a:gd name="connsiteX426" fmla="*/ 630358 w 671259"/>
                <a:gd name="connsiteY426" fmla="*/ 221621 h 679401"/>
                <a:gd name="connsiteX427" fmla="*/ 628007 w 671259"/>
                <a:gd name="connsiteY427" fmla="*/ 220559 h 679401"/>
                <a:gd name="connsiteX428" fmla="*/ 630358 w 671259"/>
                <a:gd name="connsiteY428" fmla="*/ 218208 h 679401"/>
                <a:gd name="connsiteX429" fmla="*/ 285639 w 671259"/>
                <a:gd name="connsiteY429" fmla="*/ 211912 h 679401"/>
                <a:gd name="connsiteX430" fmla="*/ 286625 w 671259"/>
                <a:gd name="connsiteY430" fmla="*/ 213657 h 679401"/>
                <a:gd name="connsiteX431" fmla="*/ 287308 w 671259"/>
                <a:gd name="connsiteY431" fmla="*/ 213809 h 679401"/>
                <a:gd name="connsiteX432" fmla="*/ 285639 w 671259"/>
                <a:gd name="connsiteY432" fmla="*/ 211912 h 679401"/>
                <a:gd name="connsiteX433" fmla="*/ 587657 w 671259"/>
                <a:gd name="connsiteY433" fmla="*/ 208424 h 679401"/>
                <a:gd name="connsiteX434" fmla="*/ 587657 w 671259"/>
                <a:gd name="connsiteY434" fmla="*/ 208499 h 679401"/>
                <a:gd name="connsiteX435" fmla="*/ 587733 w 671259"/>
                <a:gd name="connsiteY435" fmla="*/ 208424 h 679401"/>
                <a:gd name="connsiteX436" fmla="*/ 587657 w 671259"/>
                <a:gd name="connsiteY436" fmla="*/ 208424 h 679401"/>
                <a:gd name="connsiteX437" fmla="*/ 132735 w 671259"/>
                <a:gd name="connsiteY437" fmla="*/ 205617 h 679401"/>
                <a:gd name="connsiteX438" fmla="*/ 132431 w 671259"/>
                <a:gd name="connsiteY438" fmla="*/ 205921 h 679401"/>
                <a:gd name="connsiteX439" fmla="*/ 132659 w 671259"/>
                <a:gd name="connsiteY439" fmla="*/ 205997 h 679401"/>
                <a:gd name="connsiteX440" fmla="*/ 132735 w 671259"/>
                <a:gd name="connsiteY440" fmla="*/ 205617 h 679401"/>
                <a:gd name="connsiteX441" fmla="*/ 198645 w 671259"/>
                <a:gd name="connsiteY441" fmla="*/ 194771 h 679401"/>
                <a:gd name="connsiteX442" fmla="*/ 197734 w 671259"/>
                <a:gd name="connsiteY442" fmla="*/ 195454 h 679401"/>
                <a:gd name="connsiteX443" fmla="*/ 198720 w 671259"/>
                <a:gd name="connsiteY443" fmla="*/ 195302 h 679401"/>
                <a:gd name="connsiteX444" fmla="*/ 198645 w 671259"/>
                <a:gd name="connsiteY444" fmla="*/ 194771 h 679401"/>
                <a:gd name="connsiteX445" fmla="*/ 310896 w 671259"/>
                <a:gd name="connsiteY445" fmla="*/ 182864 h 679401"/>
                <a:gd name="connsiteX446" fmla="*/ 309683 w 671259"/>
                <a:gd name="connsiteY446" fmla="*/ 183091 h 679401"/>
                <a:gd name="connsiteX447" fmla="*/ 309683 w 671259"/>
                <a:gd name="connsiteY447" fmla="*/ 184532 h 679401"/>
                <a:gd name="connsiteX448" fmla="*/ 310896 w 671259"/>
                <a:gd name="connsiteY448" fmla="*/ 182864 h 679401"/>
                <a:gd name="connsiteX449" fmla="*/ 171492 w 671259"/>
                <a:gd name="connsiteY449" fmla="*/ 182409 h 679401"/>
                <a:gd name="connsiteX450" fmla="*/ 171719 w 671259"/>
                <a:gd name="connsiteY450" fmla="*/ 182560 h 679401"/>
                <a:gd name="connsiteX451" fmla="*/ 171947 w 671259"/>
                <a:gd name="connsiteY451" fmla="*/ 182409 h 679401"/>
                <a:gd name="connsiteX452" fmla="*/ 316660 w 671259"/>
                <a:gd name="connsiteY452" fmla="*/ 181726 h 679401"/>
                <a:gd name="connsiteX453" fmla="*/ 315371 w 671259"/>
                <a:gd name="connsiteY453" fmla="*/ 182333 h 679401"/>
                <a:gd name="connsiteX454" fmla="*/ 315219 w 671259"/>
                <a:gd name="connsiteY454" fmla="*/ 182712 h 679401"/>
                <a:gd name="connsiteX455" fmla="*/ 316660 w 671259"/>
                <a:gd name="connsiteY455" fmla="*/ 181726 h 679401"/>
                <a:gd name="connsiteX456" fmla="*/ 374834 w 671259"/>
                <a:gd name="connsiteY456" fmla="*/ 177934 h 679401"/>
                <a:gd name="connsiteX457" fmla="*/ 374531 w 671259"/>
                <a:gd name="connsiteY457" fmla="*/ 178009 h 679401"/>
                <a:gd name="connsiteX458" fmla="*/ 375061 w 671259"/>
                <a:gd name="connsiteY458" fmla="*/ 178389 h 679401"/>
                <a:gd name="connsiteX459" fmla="*/ 525236 w 671259"/>
                <a:gd name="connsiteY459" fmla="*/ 175810 h 679401"/>
                <a:gd name="connsiteX460" fmla="*/ 525236 w 671259"/>
                <a:gd name="connsiteY460" fmla="*/ 175886 h 679401"/>
                <a:gd name="connsiteX461" fmla="*/ 525387 w 671259"/>
                <a:gd name="connsiteY461" fmla="*/ 175886 h 679401"/>
                <a:gd name="connsiteX462" fmla="*/ 525236 w 671259"/>
                <a:gd name="connsiteY462" fmla="*/ 175810 h 679401"/>
                <a:gd name="connsiteX463" fmla="*/ 450983 w 671259"/>
                <a:gd name="connsiteY463" fmla="*/ 170577 h 679401"/>
                <a:gd name="connsiteX464" fmla="*/ 451893 w 671259"/>
                <a:gd name="connsiteY464" fmla="*/ 171032 h 679401"/>
                <a:gd name="connsiteX465" fmla="*/ 451741 w 671259"/>
                <a:gd name="connsiteY465" fmla="*/ 170577 h 679401"/>
                <a:gd name="connsiteX466" fmla="*/ 450983 w 671259"/>
                <a:gd name="connsiteY466" fmla="*/ 170577 h 679401"/>
                <a:gd name="connsiteX467" fmla="*/ 530393 w 671259"/>
                <a:gd name="connsiteY467" fmla="*/ 169439 h 679401"/>
                <a:gd name="connsiteX468" fmla="*/ 531000 w 671259"/>
                <a:gd name="connsiteY468" fmla="*/ 172397 h 679401"/>
                <a:gd name="connsiteX469" fmla="*/ 531986 w 671259"/>
                <a:gd name="connsiteY469" fmla="*/ 171714 h 679401"/>
                <a:gd name="connsiteX470" fmla="*/ 530393 w 671259"/>
                <a:gd name="connsiteY470" fmla="*/ 169439 h 679401"/>
                <a:gd name="connsiteX471" fmla="*/ 483900 w 671259"/>
                <a:gd name="connsiteY471" fmla="*/ 165647 h 679401"/>
                <a:gd name="connsiteX472" fmla="*/ 483824 w 671259"/>
                <a:gd name="connsiteY472" fmla="*/ 165722 h 679401"/>
                <a:gd name="connsiteX473" fmla="*/ 483976 w 671259"/>
                <a:gd name="connsiteY473" fmla="*/ 165798 h 679401"/>
                <a:gd name="connsiteX474" fmla="*/ 483900 w 671259"/>
                <a:gd name="connsiteY474" fmla="*/ 165647 h 679401"/>
                <a:gd name="connsiteX475" fmla="*/ 512873 w 671259"/>
                <a:gd name="connsiteY475" fmla="*/ 147140 h 679401"/>
                <a:gd name="connsiteX476" fmla="*/ 512342 w 671259"/>
                <a:gd name="connsiteY476" fmla="*/ 147368 h 679401"/>
                <a:gd name="connsiteX477" fmla="*/ 513404 w 671259"/>
                <a:gd name="connsiteY477" fmla="*/ 148126 h 679401"/>
                <a:gd name="connsiteX478" fmla="*/ 512873 w 671259"/>
                <a:gd name="connsiteY478" fmla="*/ 147140 h 679401"/>
                <a:gd name="connsiteX479" fmla="*/ 190226 w 671259"/>
                <a:gd name="connsiteY479" fmla="*/ 143727 h 679401"/>
                <a:gd name="connsiteX480" fmla="*/ 190150 w 671259"/>
                <a:gd name="connsiteY480" fmla="*/ 143803 h 679401"/>
                <a:gd name="connsiteX481" fmla="*/ 190226 w 671259"/>
                <a:gd name="connsiteY481" fmla="*/ 143803 h 679401"/>
                <a:gd name="connsiteX482" fmla="*/ 516817 w 671259"/>
                <a:gd name="connsiteY482" fmla="*/ 137356 h 679401"/>
                <a:gd name="connsiteX483" fmla="*/ 518106 w 671259"/>
                <a:gd name="connsiteY483" fmla="*/ 137735 h 679401"/>
                <a:gd name="connsiteX484" fmla="*/ 518258 w 671259"/>
                <a:gd name="connsiteY484" fmla="*/ 137508 h 679401"/>
                <a:gd name="connsiteX485" fmla="*/ 516817 w 671259"/>
                <a:gd name="connsiteY485" fmla="*/ 137356 h 679401"/>
                <a:gd name="connsiteX486" fmla="*/ 190529 w 671259"/>
                <a:gd name="connsiteY486" fmla="*/ 136674 h 679401"/>
                <a:gd name="connsiteX487" fmla="*/ 189088 w 671259"/>
                <a:gd name="connsiteY487" fmla="*/ 137660 h 679401"/>
                <a:gd name="connsiteX488" fmla="*/ 190529 w 671259"/>
                <a:gd name="connsiteY488" fmla="*/ 136901 h 679401"/>
                <a:gd name="connsiteX489" fmla="*/ 243773 w 671259"/>
                <a:gd name="connsiteY489" fmla="*/ 134702 h 679401"/>
                <a:gd name="connsiteX490" fmla="*/ 243242 w 671259"/>
                <a:gd name="connsiteY490" fmla="*/ 134853 h 679401"/>
                <a:gd name="connsiteX491" fmla="*/ 243773 w 671259"/>
                <a:gd name="connsiteY491" fmla="*/ 135308 h 679401"/>
                <a:gd name="connsiteX492" fmla="*/ 245669 w 671259"/>
                <a:gd name="connsiteY492" fmla="*/ 133564 h 679401"/>
                <a:gd name="connsiteX493" fmla="*/ 244986 w 671259"/>
                <a:gd name="connsiteY493" fmla="*/ 133791 h 679401"/>
                <a:gd name="connsiteX494" fmla="*/ 244986 w 671259"/>
                <a:gd name="connsiteY494" fmla="*/ 134019 h 679401"/>
                <a:gd name="connsiteX495" fmla="*/ 245669 w 671259"/>
                <a:gd name="connsiteY495" fmla="*/ 133564 h 679401"/>
                <a:gd name="connsiteX496" fmla="*/ 376503 w 671259"/>
                <a:gd name="connsiteY496" fmla="*/ 131668 h 679401"/>
                <a:gd name="connsiteX497" fmla="*/ 376351 w 671259"/>
                <a:gd name="connsiteY497" fmla="*/ 131744 h 679401"/>
                <a:gd name="connsiteX498" fmla="*/ 376275 w 671259"/>
                <a:gd name="connsiteY498" fmla="*/ 131895 h 679401"/>
                <a:gd name="connsiteX499" fmla="*/ 376578 w 671259"/>
                <a:gd name="connsiteY499" fmla="*/ 131744 h 679401"/>
                <a:gd name="connsiteX500" fmla="*/ 397512 w 671259"/>
                <a:gd name="connsiteY500" fmla="*/ 129848 h 679401"/>
                <a:gd name="connsiteX501" fmla="*/ 397360 w 671259"/>
                <a:gd name="connsiteY501" fmla="*/ 130075 h 679401"/>
                <a:gd name="connsiteX502" fmla="*/ 397436 w 671259"/>
                <a:gd name="connsiteY502" fmla="*/ 130075 h 679401"/>
                <a:gd name="connsiteX503" fmla="*/ 397512 w 671259"/>
                <a:gd name="connsiteY503" fmla="*/ 129848 h 679401"/>
                <a:gd name="connsiteX504" fmla="*/ 295954 w 671259"/>
                <a:gd name="connsiteY504" fmla="*/ 126662 h 679401"/>
                <a:gd name="connsiteX505" fmla="*/ 294968 w 671259"/>
                <a:gd name="connsiteY505" fmla="*/ 126738 h 679401"/>
                <a:gd name="connsiteX506" fmla="*/ 295120 w 671259"/>
                <a:gd name="connsiteY506" fmla="*/ 127041 h 679401"/>
                <a:gd name="connsiteX507" fmla="*/ 295954 w 671259"/>
                <a:gd name="connsiteY507" fmla="*/ 126662 h 679401"/>
                <a:gd name="connsiteX508" fmla="*/ 479122 w 671259"/>
                <a:gd name="connsiteY508" fmla="*/ 114527 h 679401"/>
                <a:gd name="connsiteX509" fmla="*/ 479046 w 671259"/>
                <a:gd name="connsiteY509" fmla="*/ 114603 h 679401"/>
                <a:gd name="connsiteX510" fmla="*/ 479197 w 671259"/>
                <a:gd name="connsiteY510" fmla="*/ 114527 h 679401"/>
                <a:gd name="connsiteX511" fmla="*/ 352535 w 671259"/>
                <a:gd name="connsiteY511" fmla="*/ 104136 h 679401"/>
                <a:gd name="connsiteX512" fmla="*/ 352915 w 671259"/>
                <a:gd name="connsiteY512" fmla="*/ 107018 h 679401"/>
                <a:gd name="connsiteX513" fmla="*/ 352611 w 671259"/>
                <a:gd name="connsiteY513" fmla="*/ 104136 h 679401"/>
                <a:gd name="connsiteX514" fmla="*/ 188481 w 671259"/>
                <a:gd name="connsiteY514" fmla="*/ 92076 h 679401"/>
                <a:gd name="connsiteX515" fmla="*/ 188405 w 671259"/>
                <a:gd name="connsiteY515" fmla="*/ 92531 h 679401"/>
                <a:gd name="connsiteX516" fmla="*/ 188633 w 671259"/>
                <a:gd name="connsiteY516" fmla="*/ 92456 h 679401"/>
                <a:gd name="connsiteX517" fmla="*/ 188481 w 671259"/>
                <a:gd name="connsiteY517" fmla="*/ 92076 h 679401"/>
                <a:gd name="connsiteX518" fmla="*/ 392278 w 671259"/>
                <a:gd name="connsiteY518" fmla="*/ 72963 h 679401"/>
                <a:gd name="connsiteX519" fmla="*/ 392733 w 671259"/>
                <a:gd name="connsiteY519" fmla="*/ 73494 h 679401"/>
                <a:gd name="connsiteX520" fmla="*/ 393719 w 671259"/>
                <a:gd name="connsiteY520" fmla="*/ 74253 h 679401"/>
                <a:gd name="connsiteX521" fmla="*/ 392278 w 671259"/>
                <a:gd name="connsiteY521" fmla="*/ 72963 h 679401"/>
                <a:gd name="connsiteX522" fmla="*/ 239070 w 671259"/>
                <a:gd name="connsiteY522" fmla="*/ 64696 h 679401"/>
                <a:gd name="connsiteX523" fmla="*/ 238464 w 671259"/>
                <a:gd name="connsiteY523" fmla="*/ 65075 h 679401"/>
                <a:gd name="connsiteX524" fmla="*/ 239070 w 671259"/>
                <a:gd name="connsiteY524" fmla="*/ 65000 h 679401"/>
                <a:gd name="connsiteX525" fmla="*/ 443095 w 671259"/>
                <a:gd name="connsiteY525" fmla="*/ 43232 h 679401"/>
                <a:gd name="connsiteX526" fmla="*/ 448177 w 671259"/>
                <a:gd name="connsiteY526" fmla="*/ 49831 h 679401"/>
                <a:gd name="connsiteX527" fmla="*/ 444537 w 671259"/>
                <a:gd name="connsiteY527" fmla="*/ 55822 h 679401"/>
                <a:gd name="connsiteX528" fmla="*/ 443475 w 671259"/>
                <a:gd name="connsiteY528" fmla="*/ 56202 h 679401"/>
                <a:gd name="connsiteX529" fmla="*/ 442185 w 671259"/>
                <a:gd name="connsiteY529" fmla="*/ 55216 h 679401"/>
                <a:gd name="connsiteX530" fmla="*/ 438848 w 671259"/>
                <a:gd name="connsiteY530" fmla="*/ 44521 h 679401"/>
                <a:gd name="connsiteX531" fmla="*/ 443095 w 671259"/>
                <a:gd name="connsiteY531" fmla="*/ 43232 h 679401"/>
                <a:gd name="connsiteX532" fmla="*/ 322045 w 671259"/>
                <a:gd name="connsiteY532" fmla="*/ 42625 h 679401"/>
                <a:gd name="connsiteX533" fmla="*/ 322045 w 671259"/>
                <a:gd name="connsiteY533" fmla="*/ 42777 h 679401"/>
                <a:gd name="connsiteX534" fmla="*/ 322425 w 671259"/>
                <a:gd name="connsiteY534" fmla="*/ 42625 h 679401"/>
                <a:gd name="connsiteX535" fmla="*/ 366491 w 671259"/>
                <a:gd name="connsiteY535" fmla="*/ 39515 h 679401"/>
                <a:gd name="connsiteX536" fmla="*/ 375517 w 671259"/>
                <a:gd name="connsiteY536" fmla="*/ 41336 h 679401"/>
                <a:gd name="connsiteX537" fmla="*/ 389927 w 671259"/>
                <a:gd name="connsiteY537" fmla="*/ 44142 h 679401"/>
                <a:gd name="connsiteX538" fmla="*/ 412226 w 671259"/>
                <a:gd name="connsiteY538" fmla="*/ 54381 h 679401"/>
                <a:gd name="connsiteX539" fmla="*/ 417914 w 671259"/>
                <a:gd name="connsiteY539" fmla="*/ 55140 h 679401"/>
                <a:gd name="connsiteX540" fmla="*/ 428078 w 671259"/>
                <a:gd name="connsiteY540" fmla="*/ 58401 h 679401"/>
                <a:gd name="connsiteX541" fmla="*/ 433159 w 671259"/>
                <a:gd name="connsiteY541" fmla="*/ 61966 h 679401"/>
                <a:gd name="connsiteX542" fmla="*/ 441123 w 671259"/>
                <a:gd name="connsiteY542" fmla="*/ 66061 h 679401"/>
                <a:gd name="connsiteX543" fmla="*/ 453562 w 671259"/>
                <a:gd name="connsiteY543" fmla="*/ 73039 h 679401"/>
                <a:gd name="connsiteX544" fmla="*/ 483293 w 671259"/>
                <a:gd name="connsiteY544" fmla="*/ 90635 h 679401"/>
                <a:gd name="connsiteX545" fmla="*/ 483976 w 671259"/>
                <a:gd name="connsiteY545" fmla="*/ 94959 h 679401"/>
                <a:gd name="connsiteX546" fmla="*/ 484355 w 671259"/>
                <a:gd name="connsiteY546" fmla="*/ 98523 h 679401"/>
                <a:gd name="connsiteX547" fmla="*/ 493608 w 671259"/>
                <a:gd name="connsiteY547" fmla="*/ 99964 h 679401"/>
                <a:gd name="connsiteX548" fmla="*/ 497780 w 671259"/>
                <a:gd name="connsiteY548" fmla="*/ 108232 h 679401"/>
                <a:gd name="connsiteX549" fmla="*/ 508398 w 671259"/>
                <a:gd name="connsiteY549" fmla="*/ 119684 h 679401"/>
                <a:gd name="connsiteX550" fmla="*/ 518561 w 671259"/>
                <a:gd name="connsiteY550" fmla="*/ 125752 h 679401"/>
                <a:gd name="connsiteX551" fmla="*/ 520837 w 671259"/>
                <a:gd name="connsiteY551" fmla="*/ 130454 h 679401"/>
                <a:gd name="connsiteX552" fmla="*/ 526298 w 671259"/>
                <a:gd name="connsiteY552" fmla="*/ 136522 h 679401"/>
                <a:gd name="connsiteX553" fmla="*/ 527359 w 671259"/>
                <a:gd name="connsiteY553" fmla="*/ 136901 h 679401"/>
                <a:gd name="connsiteX554" fmla="*/ 541391 w 671259"/>
                <a:gd name="connsiteY554" fmla="*/ 157152 h 679401"/>
                <a:gd name="connsiteX555" fmla="*/ 542377 w 671259"/>
                <a:gd name="connsiteY555" fmla="*/ 157379 h 679401"/>
                <a:gd name="connsiteX556" fmla="*/ 542529 w 671259"/>
                <a:gd name="connsiteY556" fmla="*/ 158441 h 679401"/>
                <a:gd name="connsiteX557" fmla="*/ 543515 w 671259"/>
                <a:gd name="connsiteY557" fmla="*/ 158593 h 679401"/>
                <a:gd name="connsiteX558" fmla="*/ 542680 w 671259"/>
                <a:gd name="connsiteY558" fmla="*/ 163220 h 679401"/>
                <a:gd name="connsiteX559" fmla="*/ 540177 w 671259"/>
                <a:gd name="connsiteY559" fmla="*/ 160944 h 679401"/>
                <a:gd name="connsiteX560" fmla="*/ 540253 w 671259"/>
                <a:gd name="connsiteY560" fmla="*/ 167391 h 679401"/>
                <a:gd name="connsiteX561" fmla="*/ 541846 w 671259"/>
                <a:gd name="connsiteY561" fmla="*/ 169742 h 679401"/>
                <a:gd name="connsiteX562" fmla="*/ 547610 w 671259"/>
                <a:gd name="connsiteY562" fmla="*/ 173004 h 679401"/>
                <a:gd name="connsiteX563" fmla="*/ 550796 w 671259"/>
                <a:gd name="connsiteY563" fmla="*/ 174748 h 679401"/>
                <a:gd name="connsiteX564" fmla="*/ 557091 w 671259"/>
                <a:gd name="connsiteY564" fmla="*/ 178692 h 679401"/>
                <a:gd name="connsiteX565" fmla="*/ 565889 w 671259"/>
                <a:gd name="connsiteY565" fmla="*/ 177782 h 679401"/>
                <a:gd name="connsiteX566" fmla="*/ 575597 w 671259"/>
                <a:gd name="connsiteY566" fmla="*/ 184608 h 679401"/>
                <a:gd name="connsiteX567" fmla="*/ 573246 w 671259"/>
                <a:gd name="connsiteY567" fmla="*/ 192875 h 679401"/>
                <a:gd name="connsiteX568" fmla="*/ 572108 w 671259"/>
                <a:gd name="connsiteY568" fmla="*/ 195454 h 679401"/>
                <a:gd name="connsiteX569" fmla="*/ 580376 w 671259"/>
                <a:gd name="connsiteY569" fmla="*/ 208272 h 679401"/>
                <a:gd name="connsiteX570" fmla="*/ 582575 w 671259"/>
                <a:gd name="connsiteY570" fmla="*/ 206982 h 679401"/>
                <a:gd name="connsiteX571" fmla="*/ 595014 w 671259"/>
                <a:gd name="connsiteY571" fmla="*/ 202204 h 679401"/>
                <a:gd name="connsiteX572" fmla="*/ 599337 w 671259"/>
                <a:gd name="connsiteY572" fmla="*/ 202659 h 679401"/>
                <a:gd name="connsiteX573" fmla="*/ 603964 w 671259"/>
                <a:gd name="connsiteY573" fmla="*/ 206907 h 679401"/>
                <a:gd name="connsiteX574" fmla="*/ 606315 w 671259"/>
                <a:gd name="connsiteY574" fmla="*/ 208196 h 679401"/>
                <a:gd name="connsiteX575" fmla="*/ 610865 w 671259"/>
                <a:gd name="connsiteY575" fmla="*/ 218359 h 679401"/>
                <a:gd name="connsiteX576" fmla="*/ 620801 w 671259"/>
                <a:gd name="connsiteY576" fmla="*/ 231481 h 679401"/>
                <a:gd name="connsiteX577" fmla="*/ 624669 w 671259"/>
                <a:gd name="connsiteY577" fmla="*/ 240961 h 679401"/>
                <a:gd name="connsiteX578" fmla="*/ 637639 w 671259"/>
                <a:gd name="connsiteY578" fmla="*/ 266901 h 679401"/>
                <a:gd name="connsiteX579" fmla="*/ 637791 w 671259"/>
                <a:gd name="connsiteY579" fmla="*/ 267962 h 679401"/>
                <a:gd name="connsiteX580" fmla="*/ 642569 w 671259"/>
                <a:gd name="connsiteY580" fmla="*/ 268645 h 679401"/>
                <a:gd name="connsiteX581" fmla="*/ 642645 w 671259"/>
                <a:gd name="connsiteY581" fmla="*/ 264170 h 679401"/>
                <a:gd name="connsiteX582" fmla="*/ 642796 w 671259"/>
                <a:gd name="connsiteY582" fmla="*/ 259619 h 679401"/>
                <a:gd name="connsiteX583" fmla="*/ 639080 w 671259"/>
                <a:gd name="connsiteY583" fmla="*/ 250973 h 679401"/>
                <a:gd name="connsiteX584" fmla="*/ 635288 w 671259"/>
                <a:gd name="connsiteY584" fmla="*/ 239975 h 679401"/>
                <a:gd name="connsiteX585" fmla="*/ 635136 w 671259"/>
                <a:gd name="connsiteY585" fmla="*/ 238914 h 679401"/>
                <a:gd name="connsiteX586" fmla="*/ 634150 w 671259"/>
                <a:gd name="connsiteY586" fmla="*/ 238610 h 679401"/>
                <a:gd name="connsiteX587" fmla="*/ 633998 w 671259"/>
                <a:gd name="connsiteY587" fmla="*/ 234666 h 679401"/>
                <a:gd name="connsiteX588" fmla="*/ 636577 w 671259"/>
                <a:gd name="connsiteY588" fmla="*/ 236183 h 679401"/>
                <a:gd name="connsiteX589" fmla="*/ 643782 w 671259"/>
                <a:gd name="connsiteY589" fmla="*/ 250442 h 679401"/>
                <a:gd name="connsiteX590" fmla="*/ 644768 w 671259"/>
                <a:gd name="connsiteY590" fmla="*/ 254917 h 679401"/>
                <a:gd name="connsiteX591" fmla="*/ 644996 w 671259"/>
                <a:gd name="connsiteY591" fmla="*/ 260226 h 679401"/>
                <a:gd name="connsiteX592" fmla="*/ 645072 w 671259"/>
                <a:gd name="connsiteY592" fmla="*/ 260302 h 679401"/>
                <a:gd name="connsiteX593" fmla="*/ 646058 w 671259"/>
                <a:gd name="connsiteY593" fmla="*/ 262046 h 679401"/>
                <a:gd name="connsiteX594" fmla="*/ 654022 w 671259"/>
                <a:gd name="connsiteY594" fmla="*/ 270010 h 679401"/>
                <a:gd name="connsiteX595" fmla="*/ 658041 w 671259"/>
                <a:gd name="connsiteY595" fmla="*/ 276002 h 679401"/>
                <a:gd name="connsiteX596" fmla="*/ 663123 w 671259"/>
                <a:gd name="connsiteY596" fmla="*/ 279946 h 679401"/>
                <a:gd name="connsiteX597" fmla="*/ 666991 w 671259"/>
                <a:gd name="connsiteY597" fmla="*/ 285028 h 679401"/>
                <a:gd name="connsiteX598" fmla="*/ 665854 w 671259"/>
                <a:gd name="connsiteY598" fmla="*/ 290716 h 679401"/>
                <a:gd name="connsiteX599" fmla="*/ 669570 w 671259"/>
                <a:gd name="connsiteY599" fmla="*/ 308312 h 679401"/>
                <a:gd name="connsiteX600" fmla="*/ 669418 w 671259"/>
                <a:gd name="connsiteY600" fmla="*/ 316883 h 679401"/>
                <a:gd name="connsiteX601" fmla="*/ 671239 w 671259"/>
                <a:gd name="connsiteY601" fmla="*/ 332583 h 679401"/>
                <a:gd name="connsiteX602" fmla="*/ 665929 w 671259"/>
                <a:gd name="connsiteY602" fmla="*/ 358446 h 679401"/>
                <a:gd name="connsiteX603" fmla="*/ 662668 w 671259"/>
                <a:gd name="connsiteY603" fmla="*/ 383779 h 679401"/>
                <a:gd name="connsiteX604" fmla="*/ 660544 w 671259"/>
                <a:gd name="connsiteY604" fmla="*/ 391136 h 679401"/>
                <a:gd name="connsiteX605" fmla="*/ 659786 w 671259"/>
                <a:gd name="connsiteY605" fmla="*/ 410628 h 679401"/>
                <a:gd name="connsiteX606" fmla="*/ 657738 w 671259"/>
                <a:gd name="connsiteY606" fmla="*/ 414648 h 679401"/>
                <a:gd name="connsiteX607" fmla="*/ 655539 w 671259"/>
                <a:gd name="connsiteY607" fmla="*/ 421170 h 679401"/>
                <a:gd name="connsiteX608" fmla="*/ 653263 w 671259"/>
                <a:gd name="connsiteY608" fmla="*/ 431334 h 679401"/>
                <a:gd name="connsiteX609" fmla="*/ 643403 w 671259"/>
                <a:gd name="connsiteY609" fmla="*/ 454922 h 679401"/>
                <a:gd name="connsiteX610" fmla="*/ 640900 w 671259"/>
                <a:gd name="connsiteY610" fmla="*/ 459321 h 679401"/>
                <a:gd name="connsiteX611" fmla="*/ 632254 w 671259"/>
                <a:gd name="connsiteY611" fmla="*/ 480103 h 679401"/>
                <a:gd name="connsiteX612" fmla="*/ 621180 w 671259"/>
                <a:gd name="connsiteY612" fmla="*/ 503235 h 679401"/>
                <a:gd name="connsiteX613" fmla="*/ 611472 w 671259"/>
                <a:gd name="connsiteY613" fmla="*/ 519087 h 679401"/>
                <a:gd name="connsiteX614" fmla="*/ 611700 w 671259"/>
                <a:gd name="connsiteY614" fmla="*/ 523183 h 679401"/>
                <a:gd name="connsiteX615" fmla="*/ 614051 w 671259"/>
                <a:gd name="connsiteY615" fmla="*/ 528340 h 679401"/>
                <a:gd name="connsiteX616" fmla="*/ 618753 w 671259"/>
                <a:gd name="connsiteY616" fmla="*/ 525913 h 679401"/>
                <a:gd name="connsiteX617" fmla="*/ 623456 w 671259"/>
                <a:gd name="connsiteY617" fmla="*/ 522349 h 679401"/>
                <a:gd name="connsiteX618" fmla="*/ 623683 w 671259"/>
                <a:gd name="connsiteY618" fmla="*/ 521590 h 679401"/>
                <a:gd name="connsiteX619" fmla="*/ 628462 w 671259"/>
                <a:gd name="connsiteY619" fmla="*/ 514233 h 679401"/>
                <a:gd name="connsiteX620" fmla="*/ 632178 w 671259"/>
                <a:gd name="connsiteY620" fmla="*/ 509455 h 679401"/>
                <a:gd name="connsiteX621" fmla="*/ 633012 w 671259"/>
                <a:gd name="connsiteY621" fmla="*/ 512868 h 679401"/>
                <a:gd name="connsiteX622" fmla="*/ 632254 w 671259"/>
                <a:gd name="connsiteY622" fmla="*/ 514157 h 679401"/>
                <a:gd name="connsiteX623" fmla="*/ 631647 w 671259"/>
                <a:gd name="connsiteY623" fmla="*/ 515674 h 679401"/>
                <a:gd name="connsiteX624" fmla="*/ 632254 w 671259"/>
                <a:gd name="connsiteY624" fmla="*/ 520301 h 679401"/>
                <a:gd name="connsiteX625" fmla="*/ 631040 w 671259"/>
                <a:gd name="connsiteY625" fmla="*/ 525155 h 679401"/>
                <a:gd name="connsiteX626" fmla="*/ 629523 w 671259"/>
                <a:gd name="connsiteY626" fmla="*/ 525155 h 679401"/>
                <a:gd name="connsiteX627" fmla="*/ 628765 w 671259"/>
                <a:gd name="connsiteY627" fmla="*/ 525306 h 679401"/>
                <a:gd name="connsiteX628" fmla="*/ 624821 w 671259"/>
                <a:gd name="connsiteY628" fmla="*/ 529857 h 679401"/>
                <a:gd name="connsiteX629" fmla="*/ 612913 w 671259"/>
                <a:gd name="connsiteY629" fmla="*/ 537593 h 679401"/>
                <a:gd name="connsiteX630" fmla="*/ 611245 w 671259"/>
                <a:gd name="connsiteY630" fmla="*/ 540703 h 679401"/>
                <a:gd name="connsiteX631" fmla="*/ 600778 w 671259"/>
                <a:gd name="connsiteY631" fmla="*/ 546240 h 679401"/>
                <a:gd name="connsiteX632" fmla="*/ 595848 w 671259"/>
                <a:gd name="connsiteY632" fmla="*/ 549653 h 679401"/>
                <a:gd name="connsiteX633" fmla="*/ 588188 w 671259"/>
                <a:gd name="connsiteY633" fmla="*/ 554507 h 679401"/>
                <a:gd name="connsiteX634" fmla="*/ 576356 w 671259"/>
                <a:gd name="connsiteY634" fmla="*/ 566870 h 679401"/>
                <a:gd name="connsiteX635" fmla="*/ 552844 w 671259"/>
                <a:gd name="connsiteY635" fmla="*/ 590685 h 679401"/>
                <a:gd name="connsiteX636" fmla="*/ 536840 w 671259"/>
                <a:gd name="connsiteY636" fmla="*/ 605627 h 679401"/>
                <a:gd name="connsiteX637" fmla="*/ 523795 w 671259"/>
                <a:gd name="connsiteY637" fmla="*/ 613894 h 679401"/>
                <a:gd name="connsiteX638" fmla="*/ 516210 w 671259"/>
                <a:gd name="connsiteY638" fmla="*/ 621327 h 679401"/>
                <a:gd name="connsiteX639" fmla="*/ 498917 w 671259"/>
                <a:gd name="connsiteY639" fmla="*/ 631263 h 679401"/>
                <a:gd name="connsiteX640" fmla="*/ 491333 w 671259"/>
                <a:gd name="connsiteY640" fmla="*/ 637710 h 679401"/>
                <a:gd name="connsiteX641" fmla="*/ 485720 w 671259"/>
                <a:gd name="connsiteY641" fmla="*/ 639454 h 679401"/>
                <a:gd name="connsiteX642" fmla="*/ 480032 w 671259"/>
                <a:gd name="connsiteY642" fmla="*/ 640288 h 679401"/>
                <a:gd name="connsiteX643" fmla="*/ 478894 w 671259"/>
                <a:gd name="connsiteY643" fmla="*/ 641199 h 679401"/>
                <a:gd name="connsiteX644" fmla="*/ 474116 w 671259"/>
                <a:gd name="connsiteY644" fmla="*/ 648101 h 679401"/>
                <a:gd name="connsiteX645" fmla="*/ 469565 w 671259"/>
                <a:gd name="connsiteY645" fmla="*/ 649997 h 679401"/>
                <a:gd name="connsiteX646" fmla="*/ 465090 w 671259"/>
                <a:gd name="connsiteY646" fmla="*/ 653031 h 679401"/>
                <a:gd name="connsiteX647" fmla="*/ 465242 w 671259"/>
                <a:gd name="connsiteY647" fmla="*/ 654547 h 679401"/>
                <a:gd name="connsiteX648" fmla="*/ 456671 w 671259"/>
                <a:gd name="connsiteY648" fmla="*/ 656899 h 679401"/>
                <a:gd name="connsiteX649" fmla="*/ 450452 w 671259"/>
                <a:gd name="connsiteY649" fmla="*/ 658112 h 679401"/>
                <a:gd name="connsiteX650" fmla="*/ 437255 w 671259"/>
                <a:gd name="connsiteY650" fmla="*/ 660918 h 679401"/>
                <a:gd name="connsiteX651" fmla="*/ 432097 w 671259"/>
                <a:gd name="connsiteY651" fmla="*/ 660463 h 679401"/>
                <a:gd name="connsiteX652" fmla="*/ 417914 w 671259"/>
                <a:gd name="connsiteY652" fmla="*/ 664483 h 679401"/>
                <a:gd name="connsiteX653" fmla="*/ 409420 w 671259"/>
                <a:gd name="connsiteY653" fmla="*/ 666759 h 679401"/>
                <a:gd name="connsiteX654" fmla="*/ 404262 w 671259"/>
                <a:gd name="connsiteY654" fmla="*/ 666759 h 679401"/>
                <a:gd name="connsiteX655" fmla="*/ 373241 w 671259"/>
                <a:gd name="connsiteY655" fmla="*/ 673130 h 679401"/>
                <a:gd name="connsiteX656" fmla="*/ 369828 w 671259"/>
                <a:gd name="connsiteY656" fmla="*/ 675405 h 679401"/>
                <a:gd name="connsiteX657" fmla="*/ 356403 w 671259"/>
                <a:gd name="connsiteY657" fmla="*/ 677301 h 679401"/>
                <a:gd name="connsiteX658" fmla="*/ 352459 w 671259"/>
                <a:gd name="connsiteY658" fmla="*/ 676012 h 679401"/>
                <a:gd name="connsiteX659" fmla="*/ 314157 w 671259"/>
                <a:gd name="connsiteY659" fmla="*/ 676998 h 679401"/>
                <a:gd name="connsiteX660" fmla="*/ 307938 w 671259"/>
                <a:gd name="connsiteY660" fmla="*/ 675405 h 679401"/>
                <a:gd name="connsiteX661" fmla="*/ 277296 w 671259"/>
                <a:gd name="connsiteY661" fmla="*/ 675633 h 679401"/>
                <a:gd name="connsiteX662" fmla="*/ 252419 w 671259"/>
                <a:gd name="connsiteY662" fmla="*/ 669792 h 679401"/>
                <a:gd name="connsiteX663" fmla="*/ 244607 w 671259"/>
                <a:gd name="connsiteY663" fmla="*/ 670627 h 679401"/>
                <a:gd name="connsiteX664" fmla="*/ 231106 w 671259"/>
                <a:gd name="connsiteY664" fmla="*/ 666759 h 679401"/>
                <a:gd name="connsiteX665" fmla="*/ 210628 w 671259"/>
                <a:gd name="connsiteY665" fmla="*/ 661525 h 679401"/>
                <a:gd name="connsiteX666" fmla="*/ 193715 w 671259"/>
                <a:gd name="connsiteY666" fmla="*/ 652651 h 679401"/>
                <a:gd name="connsiteX667" fmla="*/ 190908 w 671259"/>
                <a:gd name="connsiteY667" fmla="*/ 653334 h 679401"/>
                <a:gd name="connsiteX668" fmla="*/ 187950 w 671259"/>
                <a:gd name="connsiteY668" fmla="*/ 653486 h 679401"/>
                <a:gd name="connsiteX669" fmla="*/ 163983 w 671259"/>
                <a:gd name="connsiteY669" fmla="*/ 645598 h 679401"/>
                <a:gd name="connsiteX670" fmla="*/ 156550 w 671259"/>
                <a:gd name="connsiteY670" fmla="*/ 639075 h 679401"/>
                <a:gd name="connsiteX671" fmla="*/ 148283 w 671259"/>
                <a:gd name="connsiteY671" fmla="*/ 637558 h 679401"/>
                <a:gd name="connsiteX672" fmla="*/ 147373 w 671259"/>
                <a:gd name="connsiteY672" fmla="*/ 638089 h 679401"/>
                <a:gd name="connsiteX673" fmla="*/ 128715 w 671259"/>
                <a:gd name="connsiteY673" fmla="*/ 628305 h 679401"/>
                <a:gd name="connsiteX674" fmla="*/ 126743 w 671259"/>
                <a:gd name="connsiteY674" fmla="*/ 627319 h 679401"/>
                <a:gd name="connsiteX675" fmla="*/ 103079 w 671259"/>
                <a:gd name="connsiteY675" fmla="*/ 617990 h 679401"/>
                <a:gd name="connsiteX676" fmla="*/ 78353 w 671259"/>
                <a:gd name="connsiteY676" fmla="*/ 599711 h 679401"/>
                <a:gd name="connsiteX677" fmla="*/ 67432 w 671259"/>
                <a:gd name="connsiteY677" fmla="*/ 591368 h 679401"/>
                <a:gd name="connsiteX678" fmla="*/ 50442 w 671259"/>
                <a:gd name="connsiteY678" fmla="*/ 578019 h 679401"/>
                <a:gd name="connsiteX679" fmla="*/ 47105 w 671259"/>
                <a:gd name="connsiteY679" fmla="*/ 576654 h 679401"/>
                <a:gd name="connsiteX680" fmla="*/ 39445 w 671259"/>
                <a:gd name="connsiteY680" fmla="*/ 563229 h 679401"/>
                <a:gd name="connsiteX681" fmla="*/ 35728 w 671259"/>
                <a:gd name="connsiteY681" fmla="*/ 560726 h 679401"/>
                <a:gd name="connsiteX682" fmla="*/ 34666 w 671259"/>
                <a:gd name="connsiteY682" fmla="*/ 560954 h 679401"/>
                <a:gd name="connsiteX683" fmla="*/ 32239 w 671259"/>
                <a:gd name="connsiteY683" fmla="*/ 560726 h 679401"/>
                <a:gd name="connsiteX684" fmla="*/ 30798 w 671259"/>
                <a:gd name="connsiteY684" fmla="*/ 559437 h 679401"/>
                <a:gd name="connsiteX685" fmla="*/ 31102 w 671259"/>
                <a:gd name="connsiteY685" fmla="*/ 558072 h 679401"/>
                <a:gd name="connsiteX686" fmla="*/ 28978 w 671259"/>
                <a:gd name="connsiteY686" fmla="*/ 555266 h 679401"/>
                <a:gd name="connsiteX687" fmla="*/ 16008 w 671259"/>
                <a:gd name="connsiteY687" fmla="*/ 535697 h 679401"/>
                <a:gd name="connsiteX688" fmla="*/ 14416 w 671259"/>
                <a:gd name="connsiteY688" fmla="*/ 530843 h 679401"/>
                <a:gd name="connsiteX689" fmla="*/ 20483 w 671259"/>
                <a:gd name="connsiteY689" fmla="*/ 530995 h 679401"/>
                <a:gd name="connsiteX690" fmla="*/ 27082 w 671259"/>
                <a:gd name="connsiteY690" fmla="*/ 537290 h 679401"/>
                <a:gd name="connsiteX691" fmla="*/ 34363 w 671259"/>
                <a:gd name="connsiteY691" fmla="*/ 533877 h 679401"/>
                <a:gd name="connsiteX692" fmla="*/ 28750 w 671259"/>
                <a:gd name="connsiteY692" fmla="*/ 529933 h 679401"/>
                <a:gd name="connsiteX693" fmla="*/ 27992 w 671259"/>
                <a:gd name="connsiteY693" fmla="*/ 523562 h 679401"/>
                <a:gd name="connsiteX694" fmla="*/ 21545 w 671259"/>
                <a:gd name="connsiteY694" fmla="*/ 512716 h 679401"/>
                <a:gd name="connsiteX695" fmla="*/ 36638 w 671259"/>
                <a:gd name="connsiteY695" fmla="*/ 522197 h 679401"/>
                <a:gd name="connsiteX696" fmla="*/ 56434 w 671259"/>
                <a:gd name="connsiteY696" fmla="*/ 537518 h 679401"/>
                <a:gd name="connsiteX697" fmla="*/ 80553 w 671259"/>
                <a:gd name="connsiteY697" fmla="*/ 554431 h 679401"/>
                <a:gd name="connsiteX698" fmla="*/ 89199 w 671259"/>
                <a:gd name="connsiteY698" fmla="*/ 561106 h 679401"/>
                <a:gd name="connsiteX699" fmla="*/ 94812 w 671259"/>
                <a:gd name="connsiteY699" fmla="*/ 568235 h 679401"/>
                <a:gd name="connsiteX700" fmla="*/ 101562 w 671259"/>
                <a:gd name="connsiteY700" fmla="*/ 574303 h 679401"/>
                <a:gd name="connsiteX701" fmla="*/ 114228 w 671259"/>
                <a:gd name="connsiteY701" fmla="*/ 584542 h 679401"/>
                <a:gd name="connsiteX702" fmla="*/ 132204 w 671259"/>
                <a:gd name="connsiteY702" fmla="*/ 592127 h 679401"/>
                <a:gd name="connsiteX703" fmla="*/ 155109 w 671259"/>
                <a:gd name="connsiteY703" fmla="*/ 603579 h 679401"/>
                <a:gd name="connsiteX704" fmla="*/ 162466 w 671259"/>
                <a:gd name="connsiteY704" fmla="*/ 606992 h 679401"/>
                <a:gd name="connsiteX705" fmla="*/ 166334 w 671259"/>
                <a:gd name="connsiteY705" fmla="*/ 609571 h 679401"/>
                <a:gd name="connsiteX706" fmla="*/ 175208 w 671259"/>
                <a:gd name="connsiteY706" fmla="*/ 612984 h 679401"/>
                <a:gd name="connsiteX707" fmla="*/ 215179 w 671259"/>
                <a:gd name="connsiteY707" fmla="*/ 626257 h 679401"/>
                <a:gd name="connsiteX708" fmla="*/ 240208 w 671259"/>
                <a:gd name="connsiteY708" fmla="*/ 627395 h 679401"/>
                <a:gd name="connsiteX709" fmla="*/ 220640 w 671259"/>
                <a:gd name="connsiteY709" fmla="*/ 620493 h 679401"/>
                <a:gd name="connsiteX710" fmla="*/ 218668 w 671259"/>
                <a:gd name="connsiteY710" fmla="*/ 617990 h 679401"/>
                <a:gd name="connsiteX711" fmla="*/ 222005 w 671259"/>
                <a:gd name="connsiteY711" fmla="*/ 607599 h 679401"/>
                <a:gd name="connsiteX712" fmla="*/ 229059 w 671259"/>
                <a:gd name="connsiteY712" fmla="*/ 607827 h 679401"/>
                <a:gd name="connsiteX713" fmla="*/ 230879 w 671259"/>
                <a:gd name="connsiteY713" fmla="*/ 609116 h 679401"/>
                <a:gd name="connsiteX714" fmla="*/ 245896 w 671259"/>
                <a:gd name="connsiteY714" fmla="*/ 605703 h 679401"/>
                <a:gd name="connsiteX715" fmla="*/ 245062 w 671259"/>
                <a:gd name="connsiteY715" fmla="*/ 602366 h 679401"/>
                <a:gd name="connsiteX716" fmla="*/ 239980 w 671259"/>
                <a:gd name="connsiteY716" fmla="*/ 601228 h 679401"/>
                <a:gd name="connsiteX717" fmla="*/ 213434 w 671259"/>
                <a:gd name="connsiteY717" fmla="*/ 588107 h 679401"/>
                <a:gd name="connsiteX718" fmla="*/ 192956 w 671259"/>
                <a:gd name="connsiteY718" fmla="*/ 578095 h 679401"/>
                <a:gd name="connsiteX719" fmla="*/ 130763 w 671259"/>
                <a:gd name="connsiteY719" fmla="*/ 545102 h 679401"/>
                <a:gd name="connsiteX720" fmla="*/ 110209 w 671259"/>
                <a:gd name="connsiteY720" fmla="*/ 532588 h 679401"/>
                <a:gd name="connsiteX721" fmla="*/ 102776 w 671259"/>
                <a:gd name="connsiteY721" fmla="*/ 530919 h 679401"/>
                <a:gd name="connsiteX722" fmla="*/ 107782 w 671259"/>
                <a:gd name="connsiteY722" fmla="*/ 530312 h 679401"/>
                <a:gd name="connsiteX723" fmla="*/ 116200 w 671259"/>
                <a:gd name="connsiteY723" fmla="*/ 529781 h 679401"/>
                <a:gd name="connsiteX724" fmla="*/ 134858 w 671259"/>
                <a:gd name="connsiteY724" fmla="*/ 537518 h 679401"/>
                <a:gd name="connsiteX725" fmla="*/ 137058 w 671259"/>
                <a:gd name="connsiteY725" fmla="*/ 541158 h 679401"/>
                <a:gd name="connsiteX726" fmla="*/ 143050 w 671259"/>
                <a:gd name="connsiteY726" fmla="*/ 543661 h 679401"/>
                <a:gd name="connsiteX727" fmla="*/ 143960 w 671259"/>
                <a:gd name="connsiteY727" fmla="*/ 543965 h 679401"/>
                <a:gd name="connsiteX728" fmla="*/ 155716 w 671259"/>
                <a:gd name="connsiteY728" fmla="*/ 549046 h 679401"/>
                <a:gd name="connsiteX729" fmla="*/ 159053 w 671259"/>
                <a:gd name="connsiteY729" fmla="*/ 549880 h 679401"/>
                <a:gd name="connsiteX730" fmla="*/ 181124 w 671259"/>
                <a:gd name="connsiteY730" fmla="*/ 556707 h 679401"/>
                <a:gd name="connsiteX731" fmla="*/ 186661 w 671259"/>
                <a:gd name="connsiteY731" fmla="*/ 560878 h 679401"/>
                <a:gd name="connsiteX732" fmla="*/ 195307 w 671259"/>
                <a:gd name="connsiteY732" fmla="*/ 562243 h 679401"/>
                <a:gd name="connsiteX733" fmla="*/ 195459 w 671259"/>
                <a:gd name="connsiteY733" fmla="*/ 563153 h 679401"/>
                <a:gd name="connsiteX734" fmla="*/ 206229 w 671259"/>
                <a:gd name="connsiteY734" fmla="*/ 567022 h 679401"/>
                <a:gd name="connsiteX735" fmla="*/ 207594 w 671259"/>
                <a:gd name="connsiteY735" fmla="*/ 564595 h 679401"/>
                <a:gd name="connsiteX736" fmla="*/ 204940 w 671259"/>
                <a:gd name="connsiteY736" fmla="*/ 563305 h 679401"/>
                <a:gd name="connsiteX737" fmla="*/ 199100 w 671259"/>
                <a:gd name="connsiteY737" fmla="*/ 560878 h 679401"/>
                <a:gd name="connsiteX738" fmla="*/ 194321 w 671259"/>
                <a:gd name="connsiteY738" fmla="*/ 557162 h 679401"/>
                <a:gd name="connsiteX739" fmla="*/ 185372 w 671259"/>
                <a:gd name="connsiteY739" fmla="*/ 552459 h 679401"/>
                <a:gd name="connsiteX740" fmla="*/ 158826 w 671259"/>
                <a:gd name="connsiteY740" fmla="*/ 535394 h 679401"/>
                <a:gd name="connsiteX741" fmla="*/ 145249 w 671259"/>
                <a:gd name="connsiteY741" fmla="*/ 525837 h 679401"/>
                <a:gd name="connsiteX742" fmla="*/ 135162 w 671259"/>
                <a:gd name="connsiteY742" fmla="*/ 520832 h 679401"/>
                <a:gd name="connsiteX743" fmla="*/ 115897 w 671259"/>
                <a:gd name="connsiteY743" fmla="*/ 505966 h 679401"/>
                <a:gd name="connsiteX744" fmla="*/ 112484 w 671259"/>
                <a:gd name="connsiteY744" fmla="*/ 503463 h 679401"/>
                <a:gd name="connsiteX745" fmla="*/ 83283 w 671259"/>
                <a:gd name="connsiteY745" fmla="*/ 476614 h 679401"/>
                <a:gd name="connsiteX746" fmla="*/ 76230 w 671259"/>
                <a:gd name="connsiteY746" fmla="*/ 469863 h 679401"/>
                <a:gd name="connsiteX747" fmla="*/ 81842 w 671259"/>
                <a:gd name="connsiteY747" fmla="*/ 472215 h 679401"/>
                <a:gd name="connsiteX748" fmla="*/ 86772 w 671259"/>
                <a:gd name="connsiteY748" fmla="*/ 474262 h 679401"/>
                <a:gd name="connsiteX749" fmla="*/ 87000 w 671259"/>
                <a:gd name="connsiteY749" fmla="*/ 475324 h 679401"/>
                <a:gd name="connsiteX750" fmla="*/ 114759 w 671259"/>
                <a:gd name="connsiteY750" fmla="*/ 502553 h 679401"/>
                <a:gd name="connsiteX751" fmla="*/ 117566 w 671259"/>
                <a:gd name="connsiteY751" fmla="*/ 505814 h 679401"/>
                <a:gd name="connsiteX752" fmla="*/ 139788 w 671259"/>
                <a:gd name="connsiteY752" fmla="*/ 519618 h 679401"/>
                <a:gd name="connsiteX753" fmla="*/ 146766 w 671259"/>
                <a:gd name="connsiteY753" fmla="*/ 524169 h 679401"/>
                <a:gd name="connsiteX754" fmla="*/ 147676 w 671259"/>
                <a:gd name="connsiteY754" fmla="*/ 524396 h 679401"/>
                <a:gd name="connsiteX755" fmla="*/ 150483 w 671259"/>
                <a:gd name="connsiteY755" fmla="*/ 522879 h 679401"/>
                <a:gd name="connsiteX756" fmla="*/ 147600 w 671259"/>
                <a:gd name="connsiteY756" fmla="*/ 514992 h 679401"/>
                <a:gd name="connsiteX757" fmla="*/ 131825 w 671259"/>
                <a:gd name="connsiteY757" fmla="*/ 506345 h 679401"/>
                <a:gd name="connsiteX758" fmla="*/ 126136 w 671259"/>
                <a:gd name="connsiteY758" fmla="*/ 501415 h 679401"/>
                <a:gd name="connsiteX759" fmla="*/ 118324 w 671259"/>
                <a:gd name="connsiteY759" fmla="*/ 496409 h 679401"/>
                <a:gd name="connsiteX760" fmla="*/ 115745 w 671259"/>
                <a:gd name="connsiteY760" fmla="*/ 494286 h 679401"/>
                <a:gd name="connsiteX761" fmla="*/ 103534 w 671259"/>
                <a:gd name="connsiteY761" fmla="*/ 481923 h 679401"/>
                <a:gd name="connsiteX762" fmla="*/ 97618 w 671259"/>
                <a:gd name="connsiteY762" fmla="*/ 475628 h 679401"/>
                <a:gd name="connsiteX763" fmla="*/ 95191 w 671259"/>
                <a:gd name="connsiteY763" fmla="*/ 473201 h 679401"/>
                <a:gd name="connsiteX764" fmla="*/ 91323 w 671259"/>
                <a:gd name="connsiteY764" fmla="*/ 469788 h 679401"/>
                <a:gd name="connsiteX765" fmla="*/ 89199 w 671259"/>
                <a:gd name="connsiteY765" fmla="*/ 468271 h 679401"/>
                <a:gd name="connsiteX766" fmla="*/ 87910 w 671259"/>
                <a:gd name="connsiteY766" fmla="*/ 466981 h 679401"/>
                <a:gd name="connsiteX767" fmla="*/ 80174 w 671259"/>
                <a:gd name="connsiteY767" fmla="*/ 459852 h 679401"/>
                <a:gd name="connsiteX768" fmla="*/ 78278 w 671259"/>
                <a:gd name="connsiteY768" fmla="*/ 459624 h 679401"/>
                <a:gd name="connsiteX769" fmla="*/ 75851 w 671259"/>
                <a:gd name="connsiteY769" fmla="*/ 457273 h 679401"/>
                <a:gd name="connsiteX770" fmla="*/ 80780 w 671259"/>
                <a:gd name="connsiteY770" fmla="*/ 457197 h 679401"/>
                <a:gd name="connsiteX771" fmla="*/ 81084 w 671259"/>
                <a:gd name="connsiteY771" fmla="*/ 458031 h 679401"/>
                <a:gd name="connsiteX772" fmla="*/ 80932 w 671259"/>
                <a:gd name="connsiteY772" fmla="*/ 458107 h 679401"/>
                <a:gd name="connsiteX773" fmla="*/ 93219 w 671259"/>
                <a:gd name="connsiteY773" fmla="*/ 468043 h 679401"/>
                <a:gd name="connsiteX774" fmla="*/ 93067 w 671259"/>
                <a:gd name="connsiteY774" fmla="*/ 468271 h 679401"/>
                <a:gd name="connsiteX775" fmla="*/ 96860 w 671259"/>
                <a:gd name="connsiteY775" fmla="*/ 471608 h 679401"/>
                <a:gd name="connsiteX776" fmla="*/ 97694 w 671259"/>
                <a:gd name="connsiteY776" fmla="*/ 471835 h 679401"/>
                <a:gd name="connsiteX777" fmla="*/ 105203 w 671259"/>
                <a:gd name="connsiteY777" fmla="*/ 480178 h 679401"/>
                <a:gd name="connsiteX778" fmla="*/ 115973 w 671259"/>
                <a:gd name="connsiteY778" fmla="*/ 486474 h 679401"/>
                <a:gd name="connsiteX779" fmla="*/ 121206 w 671259"/>
                <a:gd name="connsiteY779" fmla="*/ 485943 h 679401"/>
                <a:gd name="connsiteX780" fmla="*/ 121130 w 671259"/>
                <a:gd name="connsiteY780" fmla="*/ 485867 h 679401"/>
                <a:gd name="connsiteX781" fmla="*/ 81994 w 671259"/>
                <a:gd name="connsiteY781" fmla="*/ 453102 h 679401"/>
                <a:gd name="connsiteX782" fmla="*/ 76306 w 671259"/>
                <a:gd name="connsiteY782" fmla="*/ 443469 h 679401"/>
                <a:gd name="connsiteX783" fmla="*/ 70541 w 671259"/>
                <a:gd name="connsiteY783" fmla="*/ 439829 h 679401"/>
                <a:gd name="connsiteX784" fmla="*/ 69176 w 671259"/>
                <a:gd name="connsiteY784" fmla="*/ 438387 h 679401"/>
                <a:gd name="connsiteX785" fmla="*/ 65308 w 671259"/>
                <a:gd name="connsiteY785" fmla="*/ 421170 h 679401"/>
                <a:gd name="connsiteX786" fmla="*/ 65839 w 671259"/>
                <a:gd name="connsiteY786" fmla="*/ 419274 h 679401"/>
                <a:gd name="connsiteX787" fmla="*/ 69783 w 671259"/>
                <a:gd name="connsiteY787" fmla="*/ 414420 h 679401"/>
                <a:gd name="connsiteX788" fmla="*/ 66749 w 671259"/>
                <a:gd name="connsiteY788" fmla="*/ 406229 h 679401"/>
                <a:gd name="connsiteX789" fmla="*/ 59544 w 671259"/>
                <a:gd name="connsiteY789" fmla="*/ 399782 h 679401"/>
                <a:gd name="connsiteX790" fmla="*/ 58330 w 671259"/>
                <a:gd name="connsiteY790" fmla="*/ 396976 h 679401"/>
                <a:gd name="connsiteX791" fmla="*/ 61440 w 671259"/>
                <a:gd name="connsiteY791" fmla="*/ 395990 h 679401"/>
                <a:gd name="connsiteX792" fmla="*/ 67204 w 671259"/>
                <a:gd name="connsiteY792" fmla="*/ 389619 h 679401"/>
                <a:gd name="connsiteX793" fmla="*/ 66673 w 671259"/>
                <a:gd name="connsiteY793" fmla="*/ 377635 h 679401"/>
                <a:gd name="connsiteX794" fmla="*/ 62957 w 671259"/>
                <a:gd name="connsiteY794" fmla="*/ 355033 h 679401"/>
                <a:gd name="connsiteX795" fmla="*/ 58861 w 671259"/>
                <a:gd name="connsiteY795" fmla="*/ 341078 h 679401"/>
                <a:gd name="connsiteX796" fmla="*/ 61667 w 671259"/>
                <a:gd name="connsiteY796" fmla="*/ 336527 h 679401"/>
                <a:gd name="connsiteX797" fmla="*/ 55221 w 671259"/>
                <a:gd name="connsiteY797" fmla="*/ 316807 h 679401"/>
                <a:gd name="connsiteX798" fmla="*/ 50670 w 671259"/>
                <a:gd name="connsiteY798" fmla="*/ 295039 h 679401"/>
                <a:gd name="connsiteX799" fmla="*/ 57496 w 671259"/>
                <a:gd name="connsiteY799" fmla="*/ 290033 h 679401"/>
                <a:gd name="connsiteX800" fmla="*/ 68190 w 671259"/>
                <a:gd name="connsiteY800" fmla="*/ 297997 h 679401"/>
                <a:gd name="connsiteX801" fmla="*/ 74485 w 671259"/>
                <a:gd name="connsiteY801" fmla="*/ 302472 h 679401"/>
                <a:gd name="connsiteX802" fmla="*/ 77140 w 671259"/>
                <a:gd name="connsiteY802" fmla="*/ 301031 h 679401"/>
                <a:gd name="connsiteX803" fmla="*/ 75775 w 671259"/>
                <a:gd name="connsiteY803" fmla="*/ 285331 h 679401"/>
                <a:gd name="connsiteX804" fmla="*/ 72741 w 671259"/>
                <a:gd name="connsiteY804" fmla="*/ 270845 h 679401"/>
                <a:gd name="connsiteX805" fmla="*/ 77519 w 671259"/>
                <a:gd name="connsiteY805" fmla="*/ 264322 h 679401"/>
                <a:gd name="connsiteX806" fmla="*/ 83890 w 671259"/>
                <a:gd name="connsiteY806" fmla="*/ 260909 h 679401"/>
                <a:gd name="connsiteX807" fmla="*/ 88062 w 671259"/>
                <a:gd name="connsiteY807" fmla="*/ 253097 h 679401"/>
                <a:gd name="connsiteX808" fmla="*/ 89503 w 671259"/>
                <a:gd name="connsiteY808" fmla="*/ 229054 h 679401"/>
                <a:gd name="connsiteX809" fmla="*/ 91323 w 671259"/>
                <a:gd name="connsiteY809" fmla="*/ 208272 h 679401"/>
                <a:gd name="connsiteX810" fmla="*/ 92840 w 671259"/>
                <a:gd name="connsiteY810" fmla="*/ 196819 h 679401"/>
                <a:gd name="connsiteX811" fmla="*/ 94357 w 671259"/>
                <a:gd name="connsiteY811" fmla="*/ 187566 h 679401"/>
                <a:gd name="connsiteX812" fmla="*/ 97770 w 671259"/>
                <a:gd name="connsiteY812" fmla="*/ 183243 h 679401"/>
                <a:gd name="connsiteX813" fmla="*/ 104672 w 671259"/>
                <a:gd name="connsiteY813" fmla="*/ 168150 h 679401"/>
                <a:gd name="connsiteX814" fmla="*/ 102548 w 671259"/>
                <a:gd name="connsiteY814" fmla="*/ 167770 h 679401"/>
                <a:gd name="connsiteX815" fmla="*/ 99666 w 671259"/>
                <a:gd name="connsiteY815" fmla="*/ 167088 h 679401"/>
                <a:gd name="connsiteX816" fmla="*/ 103458 w 671259"/>
                <a:gd name="connsiteY816" fmla="*/ 163447 h 679401"/>
                <a:gd name="connsiteX817" fmla="*/ 111953 w 671259"/>
                <a:gd name="connsiteY817" fmla="*/ 141149 h 679401"/>
                <a:gd name="connsiteX818" fmla="*/ 132735 w 671259"/>
                <a:gd name="connsiteY818" fmla="*/ 119533 h 679401"/>
                <a:gd name="connsiteX819" fmla="*/ 136527 w 671259"/>
                <a:gd name="connsiteY819" fmla="*/ 116044 h 679401"/>
                <a:gd name="connsiteX820" fmla="*/ 146159 w 671259"/>
                <a:gd name="connsiteY820" fmla="*/ 101405 h 679401"/>
                <a:gd name="connsiteX821" fmla="*/ 147980 w 671259"/>
                <a:gd name="connsiteY821" fmla="*/ 100344 h 679401"/>
                <a:gd name="connsiteX822" fmla="*/ 154730 w 671259"/>
                <a:gd name="connsiteY822" fmla="*/ 99282 h 679401"/>
                <a:gd name="connsiteX823" fmla="*/ 191515 w 671259"/>
                <a:gd name="connsiteY823" fmla="*/ 74101 h 679401"/>
                <a:gd name="connsiteX824" fmla="*/ 196293 w 671259"/>
                <a:gd name="connsiteY824" fmla="*/ 74329 h 679401"/>
                <a:gd name="connsiteX825" fmla="*/ 211993 w 671259"/>
                <a:gd name="connsiteY825" fmla="*/ 62193 h 679401"/>
                <a:gd name="connsiteX826" fmla="*/ 216620 w 671259"/>
                <a:gd name="connsiteY826" fmla="*/ 60752 h 679401"/>
                <a:gd name="connsiteX827" fmla="*/ 224584 w 671259"/>
                <a:gd name="connsiteY827" fmla="*/ 58325 h 679401"/>
                <a:gd name="connsiteX828" fmla="*/ 225342 w 671259"/>
                <a:gd name="connsiteY828" fmla="*/ 58325 h 679401"/>
                <a:gd name="connsiteX829" fmla="*/ 227997 w 671259"/>
                <a:gd name="connsiteY829" fmla="*/ 56050 h 679401"/>
                <a:gd name="connsiteX830" fmla="*/ 231334 w 671259"/>
                <a:gd name="connsiteY830" fmla="*/ 56201 h 679401"/>
                <a:gd name="connsiteX831" fmla="*/ 231713 w 671259"/>
                <a:gd name="connsiteY831" fmla="*/ 59842 h 679401"/>
                <a:gd name="connsiteX832" fmla="*/ 227845 w 671259"/>
                <a:gd name="connsiteY832" fmla="*/ 60752 h 679401"/>
                <a:gd name="connsiteX833" fmla="*/ 227845 w 671259"/>
                <a:gd name="connsiteY833" fmla="*/ 60676 h 679401"/>
                <a:gd name="connsiteX834" fmla="*/ 225646 w 671259"/>
                <a:gd name="connsiteY834" fmla="*/ 61056 h 679401"/>
                <a:gd name="connsiteX835" fmla="*/ 220640 w 671259"/>
                <a:gd name="connsiteY835" fmla="*/ 64544 h 679401"/>
                <a:gd name="connsiteX836" fmla="*/ 215862 w 671259"/>
                <a:gd name="connsiteY836" fmla="*/ 68337 h 679401"/>
                <a:gd name="connsiteX837" fmla="*/ 201223 w 671259"/>
                <a:gd name="connsiteY837" fmla="*/ 77969 h 679401"/>
                <a:gd name="connsiteX838" fmla="*/ 200237 w 671259"/>
                <a:gd name="connsiteY838" fmla="*/ 79334 h 679401"/>
                <a:gd name="connsiteX839" fmla="*/ 198341 w 671259"/>
                <a:gd name="connsiteY839" fmla="*/ 79410 h 679401"/>
                <a:gd name="connsiteX840" fmla="*/ 196445 w 671259"/>
                <a:gd name="connsiteY840" fmla="*/ 79865 h 679401"/>
                <a:gd name="connsiteX841" fmla="*/ 186433 w 671259"/>
                <a:gd name="connsiteY841" fmla="*/ 87753 h 679401"/>
                <a:gd name="connsiteX842" fmla="*/ 185068 w 671259"/>
                <a:gd name="connsiteY842" fmla="*/ 89877 h 679401"/>
                <a:gd name="connsiteX843" fmla="*/ 188785 w 671259"/>
                <a:gd name="connsiteY843" fmla="*/ 91318 h 679401"/>
                <a:gd name="connsiteX844" fmla="*/ 218364 w 671259"/>
                <a:gd name="connsiteY844" fmla="*/ 75618 h 679401"/>
                <a:gd name="connsiteX845" fmla="*/ 240360 w 671259"/>
                <a:gd name="connsiteY845" fmla="*/ 62345 h 679401"/>
                <a:gd name="connsiteX846" fmla="*/ 259852 w 671259"/>
                <a:gd name="connsiteY846" fmla="*/ 55367 h 679401"/>
                <a:gd name="connsiteX847" fmla="*/ 273049 w 671259"/>
                <a:gd name="connsiteY847" fmla="*/ 53319 h 679401"/>
                <a:gd name="connsiteX848" fmla="*/ 276462 w 671259"/>
                <a:gd name="connsiteY848" fmla="*/ 52257 h 679401"/>
                <a:gd name="connsiteX849" fmla="*/ 301036 w 671259"/>
                <a:gd name="connsiteY849" fmla="*/ 44900 h 679401"/>
                <a:gd name="connsiteX850" fmla="*/ 301036 w 671259"/>
                <a:gd name="connsiteY850" fmla="*/ 44976 h 679401"/>
                <a:gd name="connsiteX851" fmla="*/ 305966 w 671259"/>
                <a:gd name="connsiteY851" fmla="*/ 43763 h 679401"/>
                <a:gd name="connsiteX852" fmla="*/ 309607 w 671259"/>
                <a:gd name="connsiteY852" fmla="*/ 43535 h 679401"/>
                <a:gd name="connsiteX853" fmla="*/ 340476 w 671259"/>
                <a:gd name="connsiteY853" fmla="*/ 41260 h 679401"/>
                <a:gd name="connsiteX854" fmla="*/ 349805 w 671259"/>
                <a:gd name="connsiteY854" fmla="*/ 42246 h 679401"/>
                <a:gd name="connsiteX855" fmla="*/ 366491 w 671259"/>
                <a:gd name="connsiteY855" fmla="*/ 39515 h 679401"/>
                <a:gd name="connsiteX856" fmla="*/ 393189 w 671259"/>
                <a:gd name="connsiteY856" fmla="*/ 38377 h 679401"/>
                <a:gd name="connsiteX857" fmla="*/ 400091 w 671259"/>
                <a:gd name="connsiteY857" fmla="*/ 39591 h 679401"/>
                <a:gd name="connsiteX858" fmla="*/ 399181 w 671259"/>
                <a:gd name="connsiteY858" fmla="*/ 41335 h 679401"/>
                <a:gd name="connsiteX859" fmla="*/ 390458 w 671259"/>
                <a:gd name="connsiteY859" fmla="*/ 38984 h 679401"/>
                <a:gd name="connsiteX860" fmla="*/ 393189 w 671259"/>
                <a:gd name="connsiteY860" fmla="*/ 38377 h 679401"/>
                <a:gd name="connsiteX861" fmla="*/ 271760 w 671259"/>
                <a:gd name="connsiteY861" fmla="*/ 32613 h 679401"/>
                <a:gd name="connsiteX862" fmla="*/ 274035 w 671259"/>
                <a:gd name="connsiteY862" fmla="*/ 35116 h 679401"/>
                <a:gd name="connsiteX863" fmla="*/ 271760 w 671259"/>
                <a:gd name="connsiteY863" fmla="*/ 36633 h 679401"/>
                <a:gd name="connsiteX864" fmla="*/ 269561 w 671259"/>
                <a:gd name="connsiteY864" fmla="*/ 34130 h 679401"/>
                <a:gd name="connsiteX865" fmla="*/ 270774 w 671259"/>
                <a:gd name="connsiteY865" fmla="*/ 32916 h 679401"/>
                <a:gd name="connsiteX866" fmla="*/ 271760 w 671259"/>
                <a:gd name="connsiteY866" fmla="*/ 32613 h 679401"/>
                <a:gd name="connsiteX867" fmla="*/ 415175 w 671259"/>
                <a:gd name="connsiteY867" fmla="*/ 32159 h 679401"/>
                <a:gd name="connsiteX868" fmla="*/ 417991 w 671259"/>
                <a:gd name="connsiteY868" fmla="*/ 33145 h 679401"/>
                <a:gd name="connsiteX869" fmla="*/ 419356 w 671259"/>
                <a:gd name="connsiteY869" fmla="*/ 32765 h 679401"/>
                <a:gd name="connsiteX870" fmla="*/ 421631 w 671259"/>
                <a:gd name="connsiteY870" fmla="*/ 33069 h 679401"/>
                <a:gd name="connsiteX871" fmla="*/ 421859 w 671259"/>
                <a:gd name="connsiteY871" fmla="*/ 34813 h 679401"/>
                <a:gd name="connsiteX872" fmla="*/ 424665 w 671259"/>
                <a:gd name="connsiteY872" fmla="*/ 36861 h 679401"/>
                <a:gd name="connsiteX873" fmla="*/ 429747 w 671259"/>
                <a:gd name="connsiteY873" fmla="*/ 38757 h 679401"/>
                <a:gd name="connsiteX874" fmla="*/ 434297 w 671259"/>
                <a:gd name="connsiteY874" fmla="*/ 40426 h 679401"/>
                <a:gd name="connsiteX875" fmla="*/ 431794 w 671259"/>
                <a:gd name="connsiteY875" fmla="*/ 44446 h 679401"/>
                <a:gd name="connsiteX876" fmla="*/ 426789 w 671259"/>
                <a:gd name="connsiteY876" fmla="*/ 46418 h 679401"/>
                <a:gd name="connsiteX877" fmla="*/ 419432 w 671259"/>
                <a:gd name="connsiteY877" fmla="*/ 46418 h 679401"/>
                <a:gd name="connsiteX878" fmla="*/ 417915 w 671259"/>
                <a:gd name="connsiteY878" fmla="*/ 39440 h 679401"/>
                <a:gd name="connsiteX879" fmla="*/ 415412 w 671259"/>
                <a:gd name="connsiteY879" fmla="*/ 42398 h 679401"/>
                <a:gd name="connsiteX880" fmla="*/ 414122 w 671259"/>
                <a:gd name="connsiteY880" fmla="*/ 43687 h 679401"/>
                <a:gd name="connsiteX881" fmla="*/ 410709 w 671259"/>
                <a:gd name="connsiteY881" fmla="*/ 46190 h 679401"/>
                <a:gd name="connsiteX882" fmla="*/ 410937 w 671259"/>
                <a:gd name="connsiteY882" fmla="*/ 42019 h 679401"/>
                <a:gd name="connsiteX883" fmla="*/ 411771 w 671259"/>
                <a:gd name="connsiteY883" fmla="*/ 40426 h 679401"/>
                <a:gd name="connsiteX884" fmla="*/ 409951 w 671259"/>
                <a:gd name="connsiteY884" fmla="*/ 36330 h 679401"/>
                <a:gd name="connsiteX885" fmla="*/ 413288 w 671259"/>
                <a:gd name="connsiteY885" fmla="*/ 36861 h 679401"/>
                <a:gd name="connsiteX886" fmla="*/ 413212 w 671259"/>
                <a:gd name="connsiteY886" fmla="*/ 34358 h 679401"/>
                <a:gd name="connsiteX887" fmla="*/ 415175 w 671259"/>
                <a:gd name="connsiteY887" fmla="*/ 32159 h 679401"/>
                <a:gd name="connsiteX888" fmla="*/ 282379 w 671259"/>
                <a:gd name="connsiteY888" fmla="*/ 28973 h 679401"/>
                <a:gd name="connsiteX889" fmla="*/ 283820 w 671259"/>
                <a:gd name="connsiteY889" fmla="*/ 30490 h 679401"/>
                <a:gd name="connsiteX890" fmla="*/ 281772 w 671259"/>
                <a:gd name="connsiteY890" fmla="*/ 32235 h 679401"/>
                <a:gd name="connsiteX891" fmla="*/ 280786 w 671259"/>
                <a:gd name="connsiteY891" fmla="*/ 30414 h 679401"/>
                <a:gd name="connsiteX892" fmla="*/ 282379 w 671259"/>
                <a:gd name="connsiteY892" fmla="*/ 28973 h 679401"/>
                <a:gd name="connsiteX893" fmla="*/ 378399 w 671259"/>
                <a:gd name="connsiteY893" fmla="*/ 24118 h 679401"/>
                <a:gd name="connsiteX894" fmla="*/ 399939 w 671259"/>
                <a:gd name="connsiteY894" fmla="*/ 28593 h 679401"/>
                <a:gd name="connsiteX895" fmla="*/ 402063 w 671259"/>
                <a:gd name="connsiteY895" fmla="*/ 30793 h 679401"/>
                <a:gd name="connsiteX896" fmla="*/ 399181 w 671259"/>
                <a:gd name="connsiteY896" fmla="*/ 35040 h 679401"/>
                <a:gd name="connsiteX897" fmla="*/ 397057 w 671259"/>
                <a:gd name="connsiteY897" fmla="*/ 33068 h 679401"/>
                <a:gd name="connsiteX898" fmla="*/ 384315 w 671259"/>
                <a:gd name="connsiteY898" fmla="*/ 33675 h 679401"/>
                <a:gd name="connsiteX899" fmla="*/ 383329 w 671259"/>
                <a:gd name="connsiteY899" fmla="*/ 35192 h 679401"/>
                <a:gd name="connsiteX900" fmla="*/ 381585 w 671259"/>
                <a:gd name="connsiteY900" fmla="*/ 36102 h 679401"/>
                <a:gd name="connsiteX901" fmla="*/ 371876 w 671259"/>
                <a:gd name="connsiteY901" fmla="*/ 30641 h 679401"/>
                <a:gd name="connsiteX902" fmla="*/ 378399 w 671259"/>
                <a:gd name="connsiteY902" fmla="*/ 24118 h 679401"/>
                <a:gd name="connsiteX903" fmla="*/ 322349 w 671259"/>
                <a:gd name="connsiteY903" fmla="*/ 21691 h 679401"/>
                <a:gd name="connsiteX904" fmla="*/ 323942 w 671259"/>
                <a:gd name="connsiteY904" fmla="*/ 22829 h 679401"/>
                <a:gd name="connsiteX905" fmla="*/ 322577 w 671259"/>
                <a:gd name="connsiteY905" fmla="*/ 24346 h 679401"/>
                <a:gd name="connsiteX906" fmla="*/ 321363 w 671259"/>
                <a:gd name="connsiteY906" fmla="*/ 23284 h 679401"/>
                <a:gd name="connsiteX907" fmla="*/ 322349 w 671259"/>
                <a:gd name="connsiteY907" fmla="*/ 21691 h 679401"/>
                <a:gd name="connsiteX908" fmla="*/ 359665 w 671259"/>
                <a:gd name="connsiteY908" fmla="*/ 21615 h 679401"/>
                <a:gd name="connsiteX909" fmla="*/ 365505 w 671259"/>
                <a:gd name="connsiteY909" fmla="*/ 31779 h 679401"/>
                <a:gd name="connsiteX910" fmla="*/ 358376 w 671259"/>
                <a:gd name="connsiteY910" fmla="*/ 31779 h 679401"/>
                <a:gd name="connsiteX911" fmla="*/ 356025 w 671259"/>
                <a:gd name="connsiteY911" fmla="*/ 27304 h 679401"/>
                <a:gd name="connsiteX912" fmla="*/ 353370 w 671259"/>
                <a:gd name="connsiteY912" fmla="*/ 24042 h 679401"/>
                <a:gd name="connsiteX913" fmla="*/ 333802 w 671259"/>
                <a:gd name="connsiteY913" fmla="*/ 21767 h 679401"/>
                <a:gd name="connsiteX914" fmla="*/ 357238 w 671259"/>
                <a:gd name="connsiteY914" fmla="*/ 21691 h 679401"/>
                <a:gd name="connsiteX915" fmla="*/ 359665 w 671259"/>
                <a:gd name="connsiteY915" fmla="*/ 21615 h 679401"/>
                <a:gd name="connsiteX916" fmla="*/ 315751 w 671259"/>
                <a:gd name="connsiteY916" fmla="*/ 20705 h 679401"/>
                <a:gd name="connsiteX917" fmla="*/ 317647 w 671259"/>
                <a:gd name="connsiteY917" fmla="*/ 22298 h 679401"/>
                <a:gd name="connsiteX918" fmla="*/ 316206 w 671259"/>
                <a:gd name="connsiteY918" fmla="*/ 22980 h 679401"/>
                <a:gd name="connsiteX919" fmla="*/ 315751 w 671259"/>
                <a:gd name="connsiteY919" fmla="*/ 20705 h 679401"/>
                <a:gd name="connsiteX920" fmla="*/ 329554 w 671259"/>
                <a:gd name="connsiteY920" fmla="*/ 20174 h 679401"/>
                <a:gd name="connsiteX921" fmla="*/ 330920 w 671259"/>
                <a:gd name="connsiteY921" fmla="*/ 21464 h 679401"/>
                <a:gd name="connsiteX922" fmla="*/ 328872 w 671259"/>
                <a:gd name="connsiteY922" fmla="*/ 22677 h 679401"/>
                <a:gd name="connsiteX923" fmla="*/ 327810 w 671259"/>
                <a:gd name="connsiteY923" fmla="*/ 21388 h 679401"/>
                <a:gd name="connsiteX924" fmla="*/ 329554 w 671259"/>
                <a:gd name="connsiteY924" fmla="*/ 20174 h 679401"/>
                <a:gd name="connsiteX925" fmla="*/ 406007 w 671259"/>
                <a:gd name="connsiteY925" fmla="*/ 1138 h 679401"/>
                <a:gd name="connsiteX926" fmla="*/ 406917 w 671259"/>
                <a:gd name="connsiteY926" fmla="*/ 3489 h 679401"/>
                <a:gd name="connsiteX927" fmla="*/ 402366 w 671259"/>
                <a:gd name="connsiteY927" fmla="*/ 1214 h 679401"/>
                <a:gd name="connsiteX928" fmla="*/ 406007 w 671259"/>
                <a:gd name="connsiteY928" fmla="*/ 1138 h 679401"/>
                <a:gd name="connsiteX929" fmla="*/ 396299 w 671259"/>
                <a:gd name="connsiteY929" fmla="*/ 0 h 679401"/>
                <a:gd name="connsiteX930" fmla="*/ 398650 w 671259"/>
                <a:gd name="connsiteY930" fmla="*/ 3565 h 679401"/>
                <a:gd name="connsiteX931" fmla="*/ 396299 w 671259"/>
                <a:gd name="connsiteY931" fmla="*/ 0 h 67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</a:cxnLst>
              <a:rect l="l" t="t" r="r" b="b"/>
              <a:pathLst>
                <a:path w="671259" h="679401">
                  <a:moveTo>
                    <a:pt x="300884" y="671613"/>
                  </a:moveTo>
                  <a:cubicBezTo>
                    <a:pt x="300429" y="671689"/>
                    <a:pt x="299974" y="671764"/>
                    <a:pt x="299519" y="671916"/>
                  </a:cubicBezTo>
                  <a:cubicBezTo>
                    <a:pt x="299519" y="672144"/>
                    <a:pt x="299443" y="672371"/>
                    <a:pt x="299368" y="672599"/>
                  </a:cubicBezTo>
                  <a:cubicBezTo>
                    <a:pt x="300050" y="672371"/>
                    <a:pt x="300733" y="672068"/>
                    <a:pt x="301340" y="671689"/>
                  </a:cubicBezTo>
                  <a:cubicBezTo>
                    <a:pt x="301188" y="671689"/>
                    <a:pt x="301036" y="671613"/>
                    <a:pt x="300884" y="671613"/>
                  </a:cubicBezTo>
                  <a:close/>
                  <a:moveTo>
                    <a:pt x="338807" y="647418"/>
                  </a:moveTo>
                  <a:cubicBezTo>
                    <a:pt x="338807" y="647494"/>
                    <a:pt x="338883" y="647494"/>
                    <a:pt x="338883" y="647570"/>
                  </a:cubicBezTo>
                  <a:lnTo>
                    <a:pt x="338883" y="647494"/>
                  </a:lnTo>
                  <a:cubicBezTo>
                    <a:pt x="338807" y="647494"/>
                    <a:pt x="338807" y="647418"/>
                    <a:pt x="338807" y="647418"/>
                  </a:cubicBezTo>
                  <a:close/>
                  <a:moveTo>
                    <a:pt x="151165" y="635131"/>
                  </a:moveTo>
                  <a:cubicBezTo>
                    <a:pt x="151089" y="635131"/>
                    <a:pt x="151089" y="635131"/>
                    <a:pt x="151089" y="635207"/>
                  </a:cubicBezTo>
                  <a:lnTo>
                    <a:pt x="151165" y="635207"/>
                  </a:lnTo>
                  <a:close/>
                  <a:moveTo>
                    <a:pt x="153744" y="626560"/>
                  </a:moveTo>
                  <a:cubicBezTo>
                    <a:pt x="153592" y="626560"/>
                    <a:pt x="153441" y="626636"/>
                    <a:pt x="153365" y="626712"/>
                  </a:cubicBezTo>
                  <a:lnTo>
                    <a:pt x="153516" y="626712"/>
                  </a:lnTo>
                  <a:cubicBezTo>
                    <a:pt x="153592" y="626636"/>
                    <a:pt x="153668" y="626560"/>
                    <a:pt x="153820" y="626560"/>
                  </a:cubicBezTo>
                  <a:close/>
                  <a:moveTo>
                    <a:pt x="448177" y="622010"/>
                  </a:moveTo>
                  <a:cubicBezTo>
                    <a:pt x="448101" y="622086"/>
                    <a:pt x="448025" y="622086"/>
                    <a:pt x="447949" y="622161"/>
                  </a:cubicBezTo>
                  <a:cubicBezTo>
                    <a:pt x="448025" y="622237"/>
                    <a:pt x="448025" y="622313"/>
                    <a:pt x="448101" y="622389"/>
                  </a:cubicBezTo>
                  <a:cubicBezTo>
                    <a:pt x="448177" y="622237"/>
                    <a:pt x="448177" y="622161"/>
                    <a:pt x="448177" y="622010"/>
                  </a:cubicBezTo>
                  <a:close/>
                  <a:moveTo>
                    <a:pt x="312489" y="614880"/>
                  </a:moveTo>
                  <a:lnTo>
                    <a:pt x="312413" y="614956"/>
                  </a:lnTo>
                  <a:cubicBezTo>
                    <a:pt x="312489" y="614956"/>
                    <a:pt x="312489" y="615032"/>
                    <a:pt x="312565" y="615032"/>
                  </a:cubicBezTo>
                  <a:cubicBezTo>
                    <a:pt x="312565" y="615032"/>
                    <a:pt x="312565" y="614956"/>
                    <a:pt x="312489" y="614880"/>
                  </a:cubicBezTo>
                  <a:close/>
                  <a:moveTo>
                    <a:pt x="206855" y="604081"/>
                  </a:moveTo>
                  <a:cubicBezTo>
                    <a:pt x="208125" y="604299"/>
                    <a:pt x="209529" y="605323"/>
                    <a:pt x="210856" y="605930"/>
                  </a:cubicBezTo>
                  <a:lnTo>
                    <a:pt x="214269" y="607068"/>
                  </a:lnTo>
                  <a:cubicBezTo>
                    <a:pt x="215028" y="607371"/>
                    <a:pt x="215786" y="607750"/>
                    <a:pt x="215558" y="608736"/>
                  </a:cubicBezTo>
                  <a:cubicBezTo>
                    <a:pt x="215179" y="610101"/>
                    <a:pt x="213890" y="610177"/>
                    <a:pt x="213207" y="609646"/>
                  </a:cubicBezTo>
                  <a:cubicBezTo>
                    <a:pt x="210249" y="607674"/>
                    <a:pt x="206457" y="609191"/>
                    <a:pt x="203651" y="607068"/>
                  </a:cubicBezTo>
                  <a:cubicBezTo>
                    <a:pt x="204447" y="604451"/>
                    <a:pt x="205585" y="603863"/>
                    <a:pt x="206855" y="604081"/>
                  </a:cubicBezTo>
                  <a:close/>
                  <a:moveTo>
                    <a:pt x="196825" y="598118"/>
                  </a:moveTo>
                  <a:cubicBezTo>
                    <a:pt x="198948" y="598118"/>
                    <a:pt x="197962" y="600166"/>
                    <a:pt x="198493" y="601227"/>
                  </a:cubicBezTo>
                  <a:cubicBezTo>
                    <a:pt x="199100" y="602365"/>
                    <a:pt x="200086" y="603351"/>
                    <a:pt x="201148" y="604716"/>
                  </a:cubicBezTo>
                  <a:cubicBezTo>
                    <a:pt x="199024" y="605626"/>
                    <a:pt x="197886" y="604489"/>
                    <a:pt x="196597" y="604261"/>
                  </a:cubicBezTo>
                  <a:cubicBezTo>
                    <a:pt x="194322" y="603654"/>
                    <a:pt x="195080" y="601910"/>
                    <a:pt x="195308" y="600393"/>
                  </a:cubicBezTo>
                  <a:cubicBezTo>
                    <a:pt x="195459" y="599407"/>
                    <a:pt x="195839" y="598118"/>
                    <a:pt x="196825" y="598118"/>
                  </a:cubicBezTo>
                  <a:close/>
                  <a:moveTo>
                    <a:pt x="179304" y="595540"/>
                  </a:moveTo>
                  <a:cubicBezTo>
                    <a:pt x="182566" y="594326"/>
                    <a:pt x="183931" y="597208"/>
                    <a:pt x="185979" y="598801"/>
                  </a:cubicBezTo>
                  <a:cubicBezTo>
                    <a:pt x="183021" y="599408"/>
                    <a:pt x="180290" y="599408"/>
                    <a:pt x="178394" y="596905"/>
                  </a:cubicBezTo>
                  <a:cubicBezTo>
                    <a:pt x="178318" y="596753"/>
                    <a:pt x="178849" y="595692"/>
                    <a:pt x="179304" y="595540"/>
                  </a:cubicBezTo>
                  <a:close/>
                  <a:moveTo>
                    <a:pt x="129170" y="585224"/>
                  </a:moveTo>
                  <a:cubicBezTo>
                    <a:pt x="129170" y="586134"/>
                    <a:pt x="130536" y="587651"/>
                    <a:pt x="128260" y="587651"/>
                  </a:cubicBezTo>
                  <a:cubicBezTo>
                    <a:pt x="127350" y="587651"/>
                    <a:pt x="126364" y="586817"/>
                    <a:pt x="126516" y="585755"/>
                  </a:cubicBezTo>
                  <a:cubicBezTo>
                    <a:pt x="126895" y="583631"/>
                    <a:pt x="128184" y="585224"/>
                    <a:pt x="129170" y="585224"/>
                  </a:cubicBezTo>
                  <a:close/>
                  <a:moveTo>
                    <a:pt x="320528" y="579915"/>
                  </a:moveTo>
                  <a:cubicBezTo>
                    <a:pt x="320528" y="580067"/>
                    <a:pt x="320604" y="580143"/>
                    <a:pt x="320756" y="580295"/>
                  </a:cubicBezTo>
                  <a:cubicBezTo>
                    <a:pt x="320832" y="580219"/>
                    <a:pt x="320908" y="580219"/>
                    <a:pt x="320984" y="580143"/>
                  </a:cubicBezTo>
                  <a:cubicBezTo>
                    <a:pt x="320832" y="579991"/>
                    <a:pt x="320680" y="579991"/>
                    <a:pt x="320528" y="579915"/>
                  </a:cubicBezTo>
                  <a:close/>
                  <a:moveTo>
                    <a:pt x="260914" y="570359"/>
                  </a:moveTo>
                  <a:cubicBezTo>
                    <a:pt x="260838" y="570738"/>
                    <a:pt x="260610" y="571041"/>
                    <a:pt x="260459" y="571345"/>
                  </a:cubicBezTo>
                  <a:cubicBezTo>
                    <a:pt x="260535" y="571269"/>
                    <a:pt x="260535" y="571269"/>
                    <a:pt x="260610" y="571269"/>
                  </a:cubicBezTo>
                  <a:cubicBezTo>
                    <a:pt x="260762" y="570966"/>
                    <a:pt x="260838" y="570662"/>
                    <a:pt x="260914" y="570359"/>
                  </a:cubicBezTo>
                  <a:close/>
                  <a:moveTo>
                    <a:pt x="252267" y="566718"/>
                  </a:moveTo>
                  <a:cubicBezTo>
                    <a:pt x="252267" y="566794"/>
                    <a:pt x="252267" y="566870"/>
                    <a:pt x="252343" y="566946"/>
                  </a:cubicBezTo>
                  <a:lnTo>
                    <a:pt x="252419" y="566946"/>
                  </a:lnTo>
                  <a:cubicBezTo>
                    <a:pt x="252343" y="566870"/>
                    <a:pt x="252343" y="566794"/>
                    <a:pt x="252267" y="566718"/>
                  </a:cubicBezTo>
                  <a:close/>
                  <a:moveTo>
                    <a:pt x="209490" y="564822"/>
                  </a:moveTo>
                  <a:cubicBezTo>
                    <a:pt x="209339" y="564898"/>
                    <a:pt x="209263" y="564898"/>
                    <a:pt x="209187" y="564898"/>
                  </a:cubicBezTo>
                  <a:cubicBezTo>
                    <a:pt x="209339" y="564974"/>
                    <a:pt x="209415" y="564974"/>
                    <a:pt x="209566" y="564974"/>
                  </a:cubicBezTo>
                  <a:cubicBezTo>
                    <a:pt x="209490" y="564898"/>
                    <a:pt x="209490" y="564898"/>
                    <a:pt x="209490" y="564822"/>
                  </a:cubicBezTo>
                  <a:close/>
                  <a:moveTo>
                    <a:pt x="236264" y="562243"/>
                  </a:moveTo>
                  <a:cubicBezTo>
                    <a:pt x="234975" y="562926"/>
                    <a:pt x="233534" y="562774"/>
                    <a:pt x="232244" y="563153"/>
                  </a:cubicBezTo>
                  <a:cubicBezTo>
                    <a:pt x="233534" y="565125"/>
                    <a:pt x="235126" y="566567"/>
                    <a:pt x="237250" y="567477"/>
                  </a:cubicBezTo>
                  <a:cubicBezTo>
                    <a:pt x="236719" y="566263"/>
                    <a:pt x="236112" y="565050"/>
                    <a:pt x="236036" y="563684"/>
                  </a:cubicBezTo>
                  <a:cubicBezTo>
                    <a:pt x="236188" y="563153"/>
                    <a:pt x="236188" y="562698"/>
                    <a:pt x="236264" y="562243"/>
                  </a:cubicBezTo>
                  <a:close/>
                  <a:moveTo>
                    <a:pt x="65080" y="562016"/>
                  </a:moveTo>
                  <a:cubicBezTo>
                    <a:pt x="65460" y="563533"/>
                    <a:pt x="66294" y="564822"/>
                    <a:pt x="67356" y="566263"/>
                  </a:cubicBezTo>
                  <a:cubicBezTo>
                    <a:pt x="69631" y="569449"/>
                    <a:pt x="73120" y="572255"/>
                    <a:pt x="73044" y="576730"/>
                  </a:cubicBezTo>
                  <a:cubicBezTo>
                    <a:pt x="76154" y="575896"/>
                    <a:pt x="77974" y="578323"/>
                    <a:pt x="79794" y="579840"/>
                  </a:cubicBezTo>
                  <a:cubicBezTo>
                    <a:pt x="82752" y="582418"/>
                    <a:pt x="85938" y="584997"/>
                    <a:pt x="87607" y="588789"/>
                  </a:cubicBezTo>
                  <a:cubicBezTo>
                    <a:pt x="89806" y="587121"/>
                    <a:pt x="91626" y="588334"/>
                    <a:pt x="93219" y="589851"/>
                  </a:cubicBezTo>
                  <a:cubicBezTo>
                    <a:pt x="94736" y="591368"/>
                    <a:pt x="96329" y="591899"/>
                    <a:pt x="98073" y="591141"/>
                  </a:cubicBezTo>
                  <a:cubicBezTo>
                    <a:pt x="88365" y="579991"/>
                    <a:pt x="76761" y="570966"/>
                    <a:pt x="65080" y="562016"/>
                  </a:cubicBezTo>
                  <a:close/>
                  <a:moveTo>
                    <a:pt x="197279" y="549956"/>
                  </a:moveTo>
                  <a:cubicBezTo>
                    <a:pt x="196824" y="550411"/>
                    <a:pt x="196369" y="550791"/>
                    <a:pt x="196066" y="551170"/>
                  </a:cubicBezTo>
                  <a:cubicBezTo>
                    <a:pt x="196597" y="551170"/>
                    <a:pt x="197128" y="551246"/>
                    <a:pt x="197734" y="551170"/>
                  </a:cubicBezTo>
                  <a:cubicBezTo>
                    <a:pt x="197734" y="550639"/>
                    <a:pt x="197583" y="550260"/>
                    <a:pt x="197279" y="549956"/>
                  </a:cubicBezTo>
                  <a:close/>
                  <a:moveTo>
                    <a:pt x="16919" y="543206"/>
                  </a:moveTo>
                  <a:cubicBezTo>
                    <a:pt x="19422" y="543661"/>
                    <a:pt x="21091" y="544041"/>
                    <a:pt x="21470" y="546164"/>
                  </a:cubicBezTo>
                  <a:cubicBezTo>
                    <a:pt x="21546" y="546468"/>
                    <a:pt x="21166" y="547074"/>
                    <a:pt x="20939" y="547074"/>
                  </a:cubicBezTo>
                  <a:cubicBezTo>
                    <a:pt x="18739" y="547150"/>
                    <a:pt x="17981" y="545633"/>
                    <a:pt x="16919" y="543206"/>
                  </a:cubicBezTo>
                  <a:close/>
                  <a:moveTo>
                    <a:pt x="576735" y="536456"/>
                  </a:moveTo>
                  <a:cubicBezTo>
                    <a:pt x="576735" y="536532"/>
                    <a:pt x="576811" y="536532"/>
                    <a:pt x="576811" y="536608"/>
                  </a:cubicBezTo>
                  <a:cubicBezTo>
                    <a:pt x="576811" y="536532"/>
                    <a:pt x="576887" y="536532"/>
                    <a:pt x="576962" y="536456"/>
                  </a:cubicBezTo>
                  <a:close/>
                  <a:moveTo>
                    <a:pt x="296106" y="534029"/>
                  </a:moveTo>
                  <a:lnTo>
                    <a:pt x="296182" y="534105"/>
                  </a:lnTo>
                  <a:lnTo>
                    <a:pt x="296182" y="534029"/>
                  </a:lnTo>
                  <a:close/>
                  <a:moveTo>
                    <a:pt x="520609" y="530236"/>
                  </a:moveTo>
                  <a:lnTo>
                    <a:pt x="520609" y="530312"/>
                  </a:lnTo>
                  <a:lnTo>
                    <a:pt x="520685" y="530312"/>
                  </a:lnTo>
                  <a:cubicBezTo>
                    <a:pt x="520609" y="530312"/>
                    <a:pt x="520609" y="530236"/>
                    <a:pt x="520609" y="530236"/>
                  </a:cubicBezTo>
                  <a:close/>
                  <a:moveTo>
                    <a:pt x="239601" y="528037"/>
                  </a:moveTo>
                  <a:cubicBezTo>
                    <a:pt x="239753" y="528340"/>
                    <a:pt x="239829" y="528720"/>
                    <a:pt x="239980" y="529099"/>
                  </a:cubicBezTo>
                  <a:lnTo>
                    <a:pt x="239677" y="529099"/>
                  </a:lnTo>
                  <a:cubicBezTo>
                    <a:pt x="239753" y="529175"/>
                    <a:pt x="239753" y="529175"/>
                    <a:pt x="239753" y="529250"/>
                  </a:cubicBezTo>
                  <a:cubicBezTo>
                    <a:pt x="239829" y="529175"/>
                    <a:pt x="239905" y="529175"/>
                    <a:pt x="239980" y="529099"/>
                  </a:cubicBezTo>
                  <a:cubicBezTo>
                    <a:pt x="240360" y="528795"/>
                    <a:pt x="240663" y="528568"/>
                    <a:pt x="241042" y="528416"/>
                  </a:cubicBezTo>
                  <a:cubicBezTo>
                    <a:pt x="241346" y="528416"/>
                    <a:pt x="241573" y="528492"/>
                    <a:pt x="241725" y="528568"/>
                  </a:cubicBezTo>
                  <a:cubicBezTo>
                    <a:pt x="241194" y="528264"/>
                    <a:pt x="240435" y="528113"/>
                    <a:pt x="239601" y="528037"/>
                  </a:cubicBezTo>
                  <a:close/>
                  <a:moveTo>
                    <a:pt x="688" y="525458"/>
                  </a:moveTo>
                  <a:cubicBezTo>
                    <a:pt x="2887" y="523334"/>
                    <a:pt x="4556" y="528188"/>
                    <a:pt x="6983" y="529326"/>
                  </a:cubicBezTo>
                  <a:cubicBezTo>
                    <a:pt x="7059" y="529705"/>
                    <a:pt x="7059" y="530160"/>
                    <a:pt x="7135" y="530615"/>
                  </a:cubicBezTo>
                  <a:cubicBezTo>
                    <a:pt x="6755" y="531298"/>
                    <a:pt x="6755" y="532208"/>
                    <a:pt x="6073" y="532815"/>
                  </a:cubicBezTo>
                  <a:cubicBezTo>
                    <a:pt x="5618" y="532890"/>
                    <a:pt x="5239" y="532890"/>
                    <a:pt x="4784" y="532966"/>
                  </a:cubicBezTo>
                  <a:cubicBezTo>
                    <a:pt x="4480" y="532663"/>
                    <a:pt x="4025" y="532435"/>
                    <a:pt x="3949" y="532132"/>
                  </a:cubicBezTo>
                  <a:cubicBezTo>
                    <a:pt x="3267" y="529553"/>
                    <a:pt x="-1815" y="527809"/>
                    <a:pt x="688" y="525458"/>
                  </a:cubicBezTo>
                  <a:close/>
                  <a:moveTo>
                    <a:pt x="232092" y="525231"/>
                  </a:moveTo>
                  <a:cubicBezTo>
                    <a:pt x="232017" y="525686"/>
                    <a:pt x="231941" y="525989"/>
                    <a:pt x="231865" y="526293"/>
                  </a:cubicBezTo>
                  <a:cubicBezTo>
                    <a:pt x="232017" y="526293"/>
                    <a:pt x="232244" y="526293"/>
                    <a:pt x="232396" y="526368"/>
                  </a:cubicBezTo>
                  <a:cubicBezTo>
                    <a:pt x="232320" y="525989"/>
                    <a:pt x="232168" y="525686"/>
                    <a:pt x="232092" y="525231"/>
                  </a:cubicBezTo>
                  <a:close/>
                  <a:moveTo>
                    <a:pt x="191591" y="512716"/>
                  </a:moveTo>
                  <a:cubicBezTo>
                    <a:pt x="191743" y="512868"/>
                    <a:pt x="191818" y="513020"/>
                    <a:pt x="191894" y="513247"/>
                  </a:cubicBezTo>
                  <a:cubicBezTo>
                    <a:pt x="191970" y="513171"/>
                    <a:pt x="191970" y="513095"/>
                    <a:pt x="192046" y="513095"/>
                  </a:cubicBezTo>
                  <a:cubicBezTo>
                    <a:pt x="191894" y="512944"/>
                    <a:pt x="191743" y="512792"/>
                    <a:pt x="191591" y="512716"/>
                  </a:cubicBezTo>
                  <a:close/>
                  <a:moveTo>
                    <a:pt x="101866" y="510214"/>
                  </a:moveTo>
                  <a:cubicBezTo>
                    <a:pt x="102700" y="509986"/>
                    <a:pt x="103155" y="510669"/>
                    <a:pt x="103080" y="511579"/>
                  </a:cubicBezTo>
                  <a:cubicBezTo>
                    <a:pt x="102625" y="512489"/>
                    <a:pt x="101942" y="513323"/>
                    <a:pt x="100956" y="513020"/>
                  </a:cubicBezTo>
                  <a:cubicBezTo>
                    <a:pt x="100349" y="512868"/>
                    <a:pt x="99894" y="512110"/>
                    <a:pt x="99439" y="511579"/>
                  </a:cubicBezTo>
                  <a:cubicBezTo>
                    <a:pt x="100273" y="511124"/>
                    <a:pt x="101032" y="510441"/>
                    <a:pt x="101866" y="510214"/>
                  </a:cubicBezTo>
                  <a:close/>
                  <a:moveTo>
                    <a:pt x="28903" y="507862"/>
                  </a:moveTo>
                  <a:cubicBezTo>
                    <a:pt x="29585" y="508317"/>
                    <a:pt x="30192" y="508848"/>
                    <a:pt x="29889" y="509834"/>
                  </a:cubicBezTo>
                  <a:cubicBezTo>
                    <a:pt x="29358" y="510669"/>
                    <a:pt x="28675" y="510896"/>
                    <a:pt x="27841" y="510517"/>
                  </a:cubicBezTo>
                  <a:cubicBezTo>
                    <a:pt x="27082" y="510138"/>
                    <a:pt x="26551" y="509455"/>
                    <a:pt x="27006" y="508545"/>
                  </a:cubicBezTo>
                  <a:cubicBezTo>
                    <a:pt x="27386" y="507711"/>
                    <a:pt x="28068" y="507331"/>
                    <a:pt x="28903" y="507862"/>
                  </a:cubicBezTo>
                  <a:close/>
                  <a:moveTo>
                    <a:pt x="397208" y="504449"/>
                  </a:moveTo>
                  <a:lnTo>
                    <a:pt x="397208" y="504828"/>
                  </a:lnTo>
                  <a:cubicBezTo>
                    <a:pt x="397360" y="504828"/>
                    <a:pt x="397436" y="504752"/>
                    <a:pt x="397512" y="504677"/>
                  </a:cubicBezTo>
                  <a:cubicBezTo>
                    <a:pt x="397360" y="504601"/>
                    <a:pt x="397360" y="504525"/>
                    <a:pt x="397208" y="504449"/>
                  </a:cubicBezTo>
                  <a:close/>
                  <a:moveTo>
                    <a:pt x="399635" y="503387"/>
                  </a:moveTo>
                  <a:cubicBezTo>
                    <a:pt x="399560" y="503539"/>
                    <a:pt x="399560" y="503691"/>
                    <a:pt x="399484" y="503766"/>
                  </a:cubicBezTo>
                  <a:cubicBezTo>
                    <a:pt x="399560" y="503691"/>
                    <a:pt x="399711" y="503615"/>
                    <a:pt x="399787" y="503539"/>
                  </a:cubicBezTo>
                  <a:cubicBezTo>
                    <a:pt x="399711" y="503539"/>
                    <a:pt x="399711" y="503463"/>
                    <a:pt x="399635" y="503387"/>
                  </a:cubicBezTo>
                  <a:close/>
                  <a:moveTo>
                    <a:pt x="546852" y="498154"/>
                  </a:moveTo>
                  <a:cubicBezTo>
                    <a:pt x="546700" y="498154"/>
                    <a:pt x="546473" y="498230"/>
                    <a:pt x="546245" y="498305"/>
                  </a:cubicBezTo>
                  <a:lnTo>
                    <a:pt x="546624" y="498685"/>
                  </a:lnTo>
                  <a:cubicBezTo>
                    <a:pt x="546700" y="498533"/>
                    <a:pt x="546776" y="498305"/>
                    <a:pt x="546852" y="498154"/>
                  </a:cubicBezTo>
                  <a:close/>
                  <a:moveTo>
                    <a:pt x="595165" y="495575"/>
                  </a:moveTo>
                  <a:cubicBezTo>
                    <a:pt x="595090" y="495575"/>
                    <a:pt x="595090" y="495651"/>
                    <a:pt x="595014" y="495651"/>
                  </a:cubicBezTo>
                  <a:cubicBezTo>
                    <a:pt x="595090" y="495651"/>
                    <a:pt x="595090" y="495727"/>
                    <a:pt x="595090" y="495727"/>
                  </a:cubicBezTo>
                  <a:cubicBezTo>
                    <a:pt x="595090" y="495651"/>
                    <a:pt x="595090" y="495651"/>
                    <a:pt x="595165" y="495575"/>
                  </a:cubicBezTo>
                  <a:close/>
                  <a:moveTo>
                    <a:pt x="126667" y="490493"/>
                  </a:moveTo>
                  <a:cubicBezTo>
                    <a:pt x="126060" y="490721"/>
                    <a:pt x="125833" y="491176"/>
                    <a:pt x="125681" y="491631"/>
                  </a:cubicBezTo>
                  <a:cubicBezTo>
                    <a:pt x="125984" y="492314"/>
                    <a:pt x="126364" y="493072"/>
                    <a:pt x="126591" y="493906"/>
                  </a:cubicBezTo>
                  <a:cubicBezTo>
                    <a:pt x="129018" y="497168"/>
                    <a:pt x="132128" y="499974"/>
                    <a:pt x="132431" y="504373"/>
                  </a:cubicBezTo>
                  <a:cubicBezTo>
                    <a:pt x="136375" y="503918"/>
                    <a:pt x="139637" y="505738"/>
                    <a:pt x="142974" y="507028"/>
                  </a:cubicBezTo>
                  <a:cubicBezTo>
                    <a:pt x="142443" y="505738"/>
                    <a:pt x="142140" y="504297"/>
                    <a:pt x="142671" y="502780"/>
                  </a:cubicBezTo>
                  <a:cubicBezTo>
                    <a:pt x="142595" y="502705"/>
                    <a:pt x="142595" y="502629"/>
                    <a:pt x="142519" y="502553"/>
                  </a:cubicBezTo>
                  <a:cubicBezTo>
                    <a:pt x="136830" y="499595"/>
                    <a:pt x="132128" y="495347"/>
                    <a:pt x="127426" y="491100"/>
                  </a:cubicBezTo>
                  <a:cubicBezTo>
                    <a:pt x="127198" y="490873"/>
                    <a:pt x="126895" y="490721"/>
                    <a:pt x="126667" y="490493"/>
                  </a:cubicBezTo>
                  <a:close/>
                  <a:moveTo>
                    <a:pt x="452045" y="490190"/>
                  </a:moveTo>
                  <a:cubicBezTo>
                    <a:pt x="452045" y="490266"/>
                    <a:pt x="452121" y="490418"/>
                    <a:pt x="452121" y="490493"/>
                  </a:cubicBezTo>
                  <a:cubicBezTo>
                    <a:pt x="452196" y="490418"/>
                    <a:pt x="452272" y="490418"/>
                    <a:pt x="452272" y="490418"/>
                  </a:cubicBezTo>
                  <a:cubicBezTo>
                    <a:pt x="452348" y="490418"/>
                    <a:pt x="452424" y="490418"/>
                    <a:pt x="452424" y="490493"/>
                  </a:cubicBezTo>
                  <a:cubicBezTo>
                    <a:pt x="452348" y="490342"/>
                    <a:pt x="452272" y="490266"/>
                    <a:pt x="452196" y="490190"/>
                  </a:cubicBezTo>
                  <a:close/>
                  <a:moveTo>
                    <a:pt x="195004" y="488446"/>
                  </a:moveTo>
                  <a:cubicBezTo>
                    <a:pt x="195080" y="488673"/>
                    <a:pt x="195156" y="488901"/>
                    <a:pt x="195232" y="489052"/>
                  </a:cubicBezTo>
                  <a:cubicBezTo>
                    <a:pt x="195307" y="488901"/>
                    <a:pt x="195459" y="488825"/>
                    <a:pt x="195535" y="488749"/>
                  </a:cubicBezTo>
                  <a:cubicBezTo>
                    <a:pt x="195307" y="488673"/>
                    <a:pt x="195156" y="488597"/>
                    <a:pt x="195004" y="488446"/>
                  </a:cubicBezTo>
                  <a:close/>
                  <a:moveTo>
                    <a:pt x="407372" y="485184"/>
                  </a:moveTo>
                  <a:cubicBezTo>
                    <a:pt x="407372" y="485184"/>
                    <a:pt x="407296" y="485260"/>
                    <a:pt x="407296" y="485336"/>
                  </a:cubicBezTo>
                  <a:lnTo>
                    <a:pt x="407523" y="485336"/>
                  </a:lnTo>
                  <a:cubicBezTo>
                    <a:pt x="407448" y="485260"/>
                    <a:pt x="407372" y="485260"/>
                    <a:pt x="407372" y="485184"/>
                  </a:cubicBezTo>
                  <a:close/>
                  <a:moveTo>
                    <a:pt x="59923" y="484654"/>
                  </a:moveTo>
                  <a:cubicBezTo>
                    <a:pt x="61365" y="483137"/>
                    <a:pt x="62502" y="485184"/>
                    <a:pt x="62881" y="486701"/>
                  </a:cubicBezTo>
                  <a:cubicBezTo>
                    <a:pt x="65081" y="489280"/>
                    <a:pt x="68342" y="489128"/>
                    <a:pt x="71149" y="489659"/>
                  </a:cubicBezTo>
                  <a:cubicBezTo>
                    <a:pt x="73727" y="490114"/>
                    <a:pt x="76458" y="490645"/>
                    <a:pt x="77216" y="492769"/>
                  </a:cubicBezTo>
                  <a:cubicBezTo>
                    <a:pt x="79795" y="500202"/>
                    <a:pt x="87607" y="500505"/>
                    <a:pt x="92461" y="504753"/>
                  </a:cubicBezTo>
                  <a:cubicBezTo>
                    <a:pt x="94054" y="504904"/>
                    <a:pt x="96178" y="504904"/>
                    <a:pt x="95571" y="507180"/>
                  </a:cubicBezTo>
                  <a:cubicBezTo>
                    <a:pt x="94888" y="509834"/>
                    <a:pt x="93220" y="508090"/>
                    <a:pt x="91854" y="507483"/>
                  </a:cubicBezTo>
                  <a:cubicBezTo>
                    <a:pt x="90793" y="507028"/>
                    <a:pt x="89655" y="506573"/>
                    <a:pt x="88593" y="506118"/>
                  </a:cubicBezTo>
                  <a:cubicBezTo>
                    <a:pt x="84801" y="504525"/>
                    <a:pt x="80023" y="505435"/>
                    <a:pt x="77520" y="500657"/>
                  </a:cubicBezTo>
                  <a:cubicBezTo>
                    <a:pt x="76306" y="498306"/>
                    <a:pt x="74486" y="501264"/>
                    <a:pt x="72969" y="501643"/>
                  </a:cubicBezTo>
                  <a:cubicBezTo>
                    <a:pt x="68115" y="503008"/>
                    <a:pt x="64929" y="501036"/>
                    <a:pt x="65991" y="496334"/>
                  </a:cubicBezTo>
                  <a:cubicBezTo>
                    <a:pt x="66901" y="492238"/>
                    <a:pt x="63033" y="491480"/>
                    <a:pt x="62123" y="488825"/>
                  </a:cubicBezTo>
                  <a:cubicBezTo>
                    <a:pt x="60758" y="487687"/>
                    <a:pt x="58558" y="486170"/>
                    <a:pt x="59923" y="484654"/>
                  </a:cubicBezTo>
                  <a:close/>
                  <a:moveTo>
                    <a:pt x="452272" y="481619"/>
                  </a:moveTo>
                  <a:lnTo>
                    <a:pt x="453182" y="482530"/>
                  </a:lnTo>
                  <a:cubicBezTo>
                    <a:pt x="453182" y="482454"/>
                    <a:pt x="453334" y="482302"/>
                    <a:pt x="453410" y="482150"/>
                  </a:cubicBezTo>
                  <a:cubicBezTo>
                    <a:pt x="453031" y="481999"/>
                    <a:pt x="452727" y="481847"/>
                    <a:pt x="452272" y="481619"/>
                  </a:cubicBezTo>
                  <a:close/>
                  <a:moveTo>
                    <a:pt x="317115" y="481240"/>
                  </a:moveTo>
                  <a:cubicBezTo>
                    <a:pt x="316964" y="481316"/>
                    <a:pt x="316888" y="481316"/>
                    <a:pt x="316736" y="481468"/>
                  </a:cubicBezTo>
                  <a:cubicBezTo>
                    <a:pt x="316964" y="481619"/>
                    <a:pt x="317040" y="481695"/>
                    <a:pt x="317267" y="481847"/>
                  </a:cubicBezTo>
                  <a:cubicBezTo>
                    <a:pt x="317191" y="481619"/>
                    <a:pt x="317191" y="481468"/>
                    <a:pt x="317115" y="481240"/>
                  </a:cubicBezTo>
                  <a:close/>
                  <a:moveTo>
                    <a:pt x="146159" y="475400"/>
                  </a:moveTo>
                  <a:cubicBezTo>
                    <a:pt x="146159" y="475476"/>
                    <a:pt x="146084" y="475476"/>
                    <a:pt x="146084" y="475476"/>
                  </a:cubicBezTo>
                  <a:lnTo>
                    <a:pt x="146235" y="475476"/>
                  </a:lnTo>
                  <a:close/>
                  <a:moveTo>
                    <a:pt x="632254" y="472821"/>
                  </a:moveTo>
                  <a:cubicBezTo>
                    <a:pt x="631723" y="472897"/>
                    <a:pt x="631344" y="473049"/>
                    <a:pt x="631040" y="473276"/>
                  </a:cubicBezTo>
                  <a:cubicBezTo>
                    <a:pt x="631647" y="473201"/>
                    <a:pt x="632102" y="473201"/>
                    <a:pt x="632406" y="473276"/>
                  </a:cubicBezTo>
                  <a:cubicBezTo>
                    <a:pt x="632330" y="473125"/>
                    <a:pt x="632330" y="472973"/>
                    <a:pt x="632254" y="472821"/>
                  </a:cubicBezTo>
                  <a:close/>
                  <a:moveTo>
                    <a:pt x="422541" y="463189"/>
                  </a:moveTo>
                  <a:cubicBezTo>
                    <a:pt x="422237" y="463492"/>
                    <a:pt x="421934" y="463720"/>
                    <a:pt x="421631" y="463947"/>
                  </a:cubicBezTo>
                  <a:cubicBezTo>
                    <a:pt x="421706" y="464175"/>
                    <a:pt x="421858" y="464402"/>
                    <a:pt x="422010" y="464782"/>
                  </a:cubicBezTo>
                  <a:cubicBezTo>
                    <a:pt x="422237" y="464327"/>
                    <a:pt x="422465" y="463872"/>
                    <a:pt x="422541" y="463189"/>
                  </a:cubicBezTo>
                  <a:close/>
                  <a:moveTo>
                    <a:pt x="516134" y="461900"/>
                  </a:moveTo>
                  <a:lnTo>
                    <a:pt x="516210" y="461975"/>
                  </a:lnTo>
                  <a:lnTo>
                    <a:pt x="516210" y="461900"/>
                  </a:lnTo>
                  <a:close/>
                  <a:moveTo>
                    <a:pt x="324169" y="460686"/>
                  </a:moveTo>
                  <a:cubicBezTo>
                    <a:pt x="323942" y="460989"/>
                    <a:pt x="323866" y="461293"/>
                    <a:pt x="323562" y="461596"/>
                  </a:cubicBezTo>
                  <a:cubicBezTo>
                    <a:pt x="323942" y="461520"/>
                    <a:pt x="324245" y="461369"/>
                    <a:pt x="324624" y="461293"/>
                  </a:cubicBezTo>
                  <a:cubicBezTo>
                    <a:pt x="324472" y="461141"/>
                    <a:pt x="324321" y="460914"/>
                    <a:pt x="324169" y="460686"/>
                  </a:cubicBezTo>
                  <a:close/>
                  <a:moveTo>
                    <a:pt x="17070" y="459775"/>
                  </a:moveTo>
                  <a:cubicBezTo>
                    <a:pt x="18815" y="459548"/>
                    <a:pt x="20408" y="459472"/>
                    <a:pt x="20332" y="461975"/>
                  </a:cubicBezTo>
                  <a:cubicBezTo>
                    <a:pt x="20028" y="462430"/>
                    <a:pt x="19649" y="462809"/>
                    <a:pt x="19346" y="463188"/>
                  </a:cubicBezTo>
                  <a:cubicBezTo>
                    <a:pt x="16615" y="463340"/>
                    <a:pt x="16843" y="461596"/>
                    <a:pt x="17070" y="459775"/>
                  </a:cubicBezTo>
                  <a:close/>
                  <a:moveTo>
                    <a:pt x="406006" y="454922"/>
                  </a:moveTo>
                  <a:cubicBezTo>
                    <a:pt x="405931" y="455377"/>
                    <a:pt x="405931" y="455832"/>
                    <a:pt x="406006" y="456363"/>
                  </a:cubicBezTo>
                  <a:cubicBezTo>
                    <a:pt x="406158" y="456287"/>
                    <a:pt x="406462" y="456211"/>
                    <a:pt x="406689" y="456211"/>
                  </a:cubicBezTo>
                  <a:cubicBezTo>
                    <a:pt x="406462" y="455832"/>
                    <a:pt x="406234" y="455453"/>
                    <a:pt x="406006" y="454922"/>
                  </a:cubicBezTo>
                  <a:close/>
                  <a:moveTo>
                    <a:pt x="70997" y="450446"/>
                  </a:moveTo>
                  <a:cubicBezTo>
                    <a:pt x="71148" y="450219"/>
                    <a:pt x="72134" y="450219"/>
                    <a:pt x="72438" y="450522"/>
                  </a:cubicBezTo>
                  <a:cubicBezTo>
                    <a:pt x="73575" y="451660"/>
                    <a:pt x="73045" y="452570"/>
                    <a:pt x="71983" y="453404"/>
                  </a:cubicBezTo>
                  <a:lnTo>
                    <a:pt x="71983" y="453480"/>
                  </a:lnTo>
                  <a:cubicBezTo>
                    <a:pt x="71528" y="452494"/>
                    <a:pt x="70087" y="451812"/>
                    <a:pt x="70997" y="450446"/>
                  </a:cubicBezTo>
                  <a:close/>
                  <a:moveTo>
                    <a:pt x="526525" y="446503"/>
                  </a:moveTo>
                  <a:cubicBezTo>
                    <a:pt x="526601" y="446579"/>
                    <a:pt x="526601" y="446655"/>
                    <a:pt x="526677" y="446730"/>
                  </a:cubicBezTo>
                  <a:lnTo>
                    <a:pt x="526829" y="446579"/>
                  </a:lnTo>
                  <a:cubicBezTo>
                    <a:pt x="526753" y="446579"/>
                    <a:pt x="526601" y="446503"/>
                    <a:pt x="526525" y="446503"/>
                  </a:cubicBezTo>
                  <a:close/>
                  <a:moveTo>
                    <a:pt x="446356" y="445593"/>
                  </a:moveTo>
                  <a:cubicBezTo>
                    <a:pt x="446280" y="445593"/>
                    <a:pt x="446205" y="445669"/>
                    <a:pt x="446129" y="445669"/>
                  </a:cubicBezTo>
                  <a:cubicBezTo>
                    <a:pt x="445825" y="445896"/>
                    <a:pt x="445598" y="446124"/>
                    <a:pt x="445294" y="446351"/>
                  </a:cubicBezTo>
                  <a:cubicBezTo>
                    <a:pt x="445522" y="446427"/>
                    <a:pt x="445674" y="446579"/>
                    <a:pt x="445825" y="446730"/>
                  </a:cubicBezTo>
                  <a:cubicBezTo>
                    <a:pt x="445977" y="446351"/>
                    <a:pt x="446129" y="445972"/>
                    <a:pt x="446356" y="445593"/>
                  </a:cubicBezTo>
                  <a:close/>
                  <a:moveTo>
                    <a:pt x="82222" y="439753"/>
                  </a:moveTo>
                  <a:cubicBezTo>
                    <a:pt x="82525" y="439904"/>
                    <a:pt x="82752" y="439980"/>
                    <a:pt x="82980" y="440132"/>
                  </a:cubicBezTo>
                  <a:cubicBezTo>
                    <a:pt x="82980" y="439980"/>
                    <a:pt x="82980" y="439904"/>
                    <a:pt x="83056" y="439753"/>
                  </a:cubicBezTo>
                  <a:close/>
                  <a:moveTo>
                    <a:pt x="216999" y="436719"/>
                  </a:moveTo>
                  <a:cubicBezTo>
                    <a:pt x="216999" y="436795"/>
                    <a:pt x="216999" y="436871"/>
                    <a:pt x="216923" y="436946"/>
                  </a:cubicBezTo>
                  <a:cubicBezTo>
                    <a:pt x="216999" y="436946"/>
                    <a:pt x="217151" y="436946"/>
                    <a:pt x="217227" y="436871"/>
                  </a:cubicBezTo>
                  <a:cubicBezTo>
                    <a:pt x="217151" y="436795"/>
                    <a:pt x="217075" y="436719"/>
                    <a:pt x="216999" y="436719"/>
                  </a:cubicBezTo>
                  <a:close/>
                  <a:moveTo>
                    <a:pt x="493608" y="435581"/>
                  </a:moveTo>
                  <a:cubicBezTo>
                    <a:pt x="493608" y="435657"/>
                    <a:pt x="493532" y="435733"/>
                    <a:pt x="493532" y="435809"/>
                  </a:cubicBezTo>
                  <a:lnTo>
                    <a:pt x="493987" y="435809"/>
                  </a:lnTo>
                  <a:cubicBezTo>
                    <a:pt x="493836" y="435733"/>
                    <a:pt x="493760" y="435657"/>
                    <a:pt x="493608" y="435581"/>
                  </a:cubicBezTo>
                  <a:close/>
                  <a:moveTo>
                    <a:pt x="541315" y="434064"/>
                  </a:moveTo>
                  <a:lnTo>
                    <a:pt x="541315" y="434140"/>
                  </a:lnTo>
                  <a:cubicBezTo>
                    <a:pt x="541315" y="434064"/>
                    <a:pt x="541391" y="434064"/>
                    <a:pt x="541391" y="434140"/>
                  </a:cubicBezTo>
                  <a:cubicBezTo>
                    <a:pt x="541391" y="434064"/>
                    <a:pt x="541315" y="434064"/>
                    <a:pt x="541315" y="434064"/>
                  </a:cubicBezTo>
                  <a:close/>
                  <a:moveTo>
                    <a:pt x="471840" y="427845"/>
                  </a:moveTo>
                  <a:lnTo>
                    <a:pt x="471840" y="427921"/>
                  </a:lnTo>
                  <a:cubicBezTo>
                    <a:pt x="471916" y="427845"/>
                    <a:pt x="471916" y="427845"/>
                    <a:pt x="471992" y="427845"/>
                  </a:cubicBezTo>
                  <a:close/>
                  <a:moveTo>
                    <a:pt x="379081" y="413207"/>
                  </a:moveTo>
                  <a:cubicBezTo>
                    <a:pt x="379233" y="413358"/>
                    <a:pt x="379461" y="413586"/>
                    <a:pt x="379461" y="413813"/>
                  </a:cubicBezTo>
                  <a:cubicBezTo>
                    <a:pt x="379536" y="413510"/>
                    <a:pt x="379385" y="413358"/>
                    <a:pt x="379157" y="413283"/>
                  </a:cubicBezTo>
                  <a:cubicBezTo>
                    <a:pt x="379081" y="413283"/>
                    <a:pt x="379081" y="413283"/>
                    <a:pt x="379081" y="413207"/>
                  </a:cubicBezTo>
                  <a:close/>
                  <a:moveTo>
                    <a:pt x="418066" y="407518"/>
                  </a:moveTo>
                  <a:cubicBezTo>
                    <a:pt x="417990" y="407594"/>
                    <a:pt x="417990" y="407594"/>
                    <a:pt x="417990" y="407670"/>
                  </a:cubicBezTo>
                  <a:cubicBezTo>
                    <a:pt x="417838" y="407822"/>
                    <a:pt x="417763" y="408125"/>
                    <a:pt x="417687" y="408353"/>
                  </a:cubicBezTo>
                  <a:lnTo>
                    <a:pt x="417914" y="408580"/>
                  </a:lnTo>
                  <a:cubicBezTo>
                    <a:pt x="417914" y="408353"/>
                    <a:pt x="418066" y="408125"/>
                    <a:pt x="418218" y="407898"/>
                  </a:cubicBezTo>
                  <a:cubicBezTo>
                    <a:pt x="418369" y="407822"/>
                    <a:pt x="418445" y="407670"/>
                    <a:pt x="418521" y="407594"/>
                  </a:cubicBezTo>
                  <a:cubicBezTo>
                    <a:pt x="418369" y="407518"/>
                    <a:pt x="418218" y="407518"/>
                    <a:pt x="418066" y="407518"/>
                  </a:cubicBezTo>
                  <a:close/>
                  <a:moveTo>
                    <a:pt x="565965" y="402361"/>
                  </a:moveTo>
                  <a:cubicBezTo>
                    <a:pt x="565813" y="402361"/>
                    <a:pt x="565737" y="402437"/>
                    <a:pt x="565661" y="402437"/>
                  </a:cubicBezTo>
                  <a:lnTo>
                    <a:pt x="565661" y="402664"/>
                  </a:lnTo>
                  <a:cubicBezTo>
                    <a:pt x="565813" y="402588"/>
                    <a:pt x="565813" y="402361"/>
                    <a:pt x="565965" y="402361"/>
                  </a:cubicBezTo>
                  <a:close/>
                  <a:moveTo>
                    <a:pt x="439227" y="400085"/>
                  </a:moveTo>
                  <a:cubicBezTo>
                    <a:pt x="439227" y="400465"/>
                    <a:pt x="439303" y="400768"/>
                    <a:pt x="439379" y="401147"/>
                  </a:cubicBezTo>
                  <a:cubicBezTo>
                    <a:pt x="439606" y="401071"/>
                    <a:pt x="439758" y="400996"/>
                    <a:pt x="439985" y="400996"/>
                  </a:cubicBezTo>
                  <a:cubicBezTo>
                    <a:pt x="439682" y="400692"/>
                    <a:pt x="439454" y="400389"/>
                    <a:pt x="439227" y="400085"/>
                  </a:cubicBezTo>
                  <a:close/>
                  <a:moveTo>
                    <a:pt x="154578" y="387419"/>
                  </a:moveTo>
                  <a:lnTo>
                    <a:pt x="154351" y="387874"/>
                  </a:lnTo>
                  <a:cubicBezTo>
                    <a:pt x="154578" y="387798"/>
                    <a:pt x="154730" y="387647"/>
                    <a:pt x="154957" y="387571"/>
                  </a:cubicBezTo>
                  <a:cubicBezTo>
                    <a:pt x="154882" y="387571"/>
                    <a:pt x="154730" y="387495"/>
                    <a:pt x="154578" y="387419"/>
                  </a:cubicBezTo>
                  <a:close/>
                  <a:moveTo>
                    <a:pt x="571198" y="379076"/>
                  </a:moveTo>
                  <a:cubicBezTo>
                    <a:pt x="571198" y="379304"/>
                    <a:pt x="571274" y="379531"/>
                    <a:pt x="571653" y="379835"/>
                  </a:cubicBezTo>
                  <a:cubicBezTo>
                    <a:pt x="571957" y="380138"/>
                    <a:pt x="572336" y="380290"/>
                    <a:pt x="572791" y="380441"/>
                  </a:cubicBezTo>
                  <a:cubicBezTo>
                    <a:pt x="572260" y="380062"/>
                    <a:pt x="571729" y="379607"/>
                    <a:pt x="571198" y="379076"/>
                  </a:cubicBezTo>
                  <a:close/>
                  <a:moveTo>
                    <a:pt x="533427" y="376877"/>
                  </a:moveTo>
                  <a:cubicBezTo>
                    <a:pt x="533275" y="377787"/>
                    <a:pt x="533351" y="378394"/>
                    <a:pt x="533655" y="378773"/>
                  </a:cubicBezTo>
                  <a:cubicBezTo>
                    <a:pt x="533655" y="378014"/>
                    <a:pt x="533806" y="377408"/>
                    <a:pt x="533958" y="377028"/>
                  </a:cubicBezTo>
                  <a:cubicBezTo>
                    <a:pt x="533806" y="376953"/>
                    <a:pt x="533579" y="376953"/>
                    <a:pt x="533427" y="376877"/>
                  </a:cubicBezTo>
                  <a:close/>
                  <a:moveTo>
                    <a:pt x="63260" y="367471"/>
                  </a:moveTo>
                  <a:cubicBezTo>
                    <a:pt x="63716" y="367547"/>
                    <a:pt x="64095" y="368154"/>
                    <a:pt x="64398" y="368381"/>
                  </a:cubicBezTo>
                  <a:cubicBezTo>
                    <a:pt x="64398" y="369443"/>
                    <a:pt x="64171" y="370278"/>
                    <a:pt x="63109" y="370126"/>
                  </a:cubicBezTo>
                  <a:cubicBezTo>
                    <a:pt x="62654" y="370050"/>
                    <a:pt x="62123" y="369443"/>
                    <a:pt x="62047" y="368988"/>
                  </a:cubicBezTo>
                  <a:cubicBezTo>
                    <a:pt x="61895" y="368230"/>
                    <a:pt x="62199" y="367320"/>
                    <a:pt x="63260" y="367471"/>
                  </a:cubicBezTo>
                  <a:close/>
                  <a:moveTo>
                    <a:pt x="316509" y="366865"/>
                  </a:moveTo>
                  <a:cubicBezTo>
                    <a:pt x="316584" y="367017"/>
                    <a:pt x="316509" y="367168"/>
                    <a:pt x="316509" y="367320"/>
                  </a:cubicBezTo>
                  <a:cubicBezTo>
                    <a:pt x="316660" y="367320"/>
                    <a:pt x="316812" y="367396"/>
                    <a:pt x="317040" y="367396"/>
                  </a:cubicBezTo>
                  <a:cubicBezTo>
                    <a:pt x="316812" y="367244"/>
                    <a:pt x="316660" y="367017"/>
                    <a:pt x="316509" y="366865"/>
                  </a:cubicBezTo>
                  <a:close/>
                  <a:moveTo>
                    <a:pt x="318860" y="363680"/>
                  </a:moveTo>
                  <a:cubicBezTo>
                    <a:pt x="319087" y="363831"/>
                    <a:pt x="319239" y="363983"/>
                    <a:pt x="319391" y="364210"/>
                  </a:cubicBezTo>
                  <a:cubicBezTo>
                    <a:pt x="319391" y="364059"/>
                    <a:pt x="319467" y="363907"/>
                    <a:pt x="319467" y="363755"/>
                  </a:cubicBezTo>
                  <a:cubicBezTo>
                    <a:pt x="319239" y="363755"/>
                    <a:pt x="319087" y="363680"/>
                    <a:pt x="318860" y="363680"/>
                  </a:cubicBezTo>
                  <a:close/>
                  <a:moveTo>
                    <a:pt x="110588" y="358598"/>
                  </a:moveTo>
                  <a:cubicBezTo>
                    <a:pt x="110588" y="358674"/>
                    <a:pt x="110664" y="358674"/>
                    <a:pt x="110664" y="358750"/>
                  </a:cubicBezTo>
                  <a:cubicBezTo>
                    <a:pt x="110740" y="358750"/>
                    <a:pt x="110815" y="358674"/>
                    <a:pt x="110891" y="358598"/>
                  </a:cubicBezTo>
                  <a:close/>
                  <a:moveTo>
                    <a:pt x="424134" y="350482"/>
                  </a:moveTo>
                  <a:cubicBezTo>
                    <a:pt x="423603" y="350255"/>
                    <a:pt x="423223" y="350407"/>
                    <a:pt x="422693" y="351241"/>
                  </a:cubicBezTo>
                  <a:cubicBezTo>
                    <a:pt x="423754" y="351013"/>
                    <a:pt x="424513" y="350937"/>
                    <a:pt x="425120" y="350937"/>
                  </a:cubicBezTo>
                  <a:cubicBezTo>
                    <a:pt x="424892" y="350786"/>
                    <a:pt x="424589" y="350634"/>
                    <a:pt x="424134" y="350482"/>
                  </a:cubicBezTo>
                  <a:close/>
                  <a:moveTo>
                    <a:pt x="164438" y="349724"/>
                  </a:moveTo>
                  <a:cubicBezTo>
                    <a:pt x="164438" y="349724"/>
                    <a:pt x="164362" y="349800"/>
                    <a:pt x="164362" y="349876"/>
                  </a:cubicBezTo>
                  <a:lnTo>
                    <a:pt x="164514" y="349876"/>
                  </a:lnTo>
                  <a:cubicBezTo>
                    <a:pt x="164514" y="349800"/>
                    <a:pt x="164438" y="349800"/>
                    <a:pt x="164438" y="349724"/>
                  </a:cubicBezTo>
                  <a:close/>
                  <a:moveTo>
                    <a:pt x="499297" y="341836"/>
                  </a:moveTo>
                  <a:cubicBezTo>
                    <a:pt x="499372" y="341836"/>
                    <a:pt x="499372" y="341912"/>
                    <a:pt x="499372" y="341912"/>
                  </a:cubicBezTo>
                  <a:lnTo>
                    <a:pt x="499372" y="341836"/>
                  </a:lnTo>
                  <a:close/>
                  <a:moveTo>
                    <a:pt x="556636" y="335313"/>
                  </a:moveTo>
                  <a:lnTo>
                    <a:pt x="556408" y="335541"/>
                  </a:lnTo>
                  <a:cubicBezTo>
                    <a:pt x="556636" y="335617"/>
                    <a:pt x="556788" y="335617"/>
                    <a:pt x="556939" y="335693"/>
                  </a:cubicBezTo>
                  <a:cubicBezTo>
                    <a:pt x="556863" y="335541"/>
                    <a:pt x="556788" y="335465"/>
                    <a:pt x="556636" y="335313"/>
                  </a:cubicBezTo>
                  <a:close/>
                  <a:moveTo>
                    <a:pt x="410026" y="332431"/>
                  </a:moveTo>
                  <a:cubicBezTo>
                    <a:pt x="410026" y="332583"/>
                    <a:pt x="409950" y="332735"/>
                    <a:pt x="409950" y="332962"/>
                  </a:cubicBezTo>
                  <a:lnTo>
                    <a:pt x="410102" y="332962"/>
                  </a:lnTo>
                  <a:cubicBezTo>
                    <a:pt x="410102" y="332735"/>
                    <a:pt x="410026" y="332583"/>
                    <a:pt x="410026" y="332431"/>
                  </a:cubicBezTo>
                  <a:close/>
                  <a:moveTo>
                    <a:pt x="423982" y="328942"/>
                  </a:moveTo>
                  <a:cubicBezTo>
                    <a:pt x="423906" y="329018"/>
                    <a:pt x="423754" y="329094"/>
                    <a:pt x="423754" y="329170"/>
                  </a:cubicBezTo>
                  <a:cubicBezTo>
                    <a:pt x="424589" y="330080"/>
                    <a:pt x="425347" y="330838"/>
                    <a:pt x="425878" y="331521"/>
                  </a:cubicBezTo>
                  <a:cubicBezTo>
                    <a:pt x="426106" y="330838"/>
                    <a:pt x="426561" y="330307"/>
                    <a:pt x="427471" y="329852"/>
                  </a:cubicBezTo>
                  <a:cubicBezTo>
                    <a:pt x="426561" y="328335"/>
                    <a:pt x="425499" y="327805"/>
                    <a:pt x="423982" y="328942"/>
                  </a:cubicBezTo>
                  <a:close/>
                  <a:moveTo>
                    <a:pt x="440744" y="328335"/>
                  </a:moveTo>
                  <a:cubicBezTo>
                    <a:pt x="440668" y="328563"/>
                    <a:pt x="440744" y="328639"/>
                    <a:pt x="440744" y="328791"/>
                  </a:cubicBezTo>
                  <a:cubicBezTo>
                    <a:pt x="440820" y="328791"/>
                    <a:pt x="440895" y="328715"/>
                    <a:pt x="441047" y="328639"/>
                  </a:cubicBezTo>
                  <a:cubicBezTo>
                    <a:pt x="440971" y="328487"/>
                    <a:pt x="440820" y="328411"/>
                    <a:pt x="440744" y="328335"/>
                  </a:cubicBezTo>
                  <a:close/>
                  <a:moveTo>
                    <a:pt x="212752" y="324922"/>
                  </a:moveTo>
                  <a:cubicBezTo>
                    <a:pt x="212676" y="324922"/>
                    <a:pt x="212600" y="324998"/>
                    <a:pt x="212524" y="324998"/>
                  </a:cubicBezTo>
                  <a:cubicBezTo>
                    <a:pt x="212600" y="324998"/>
                    <a:pt x="212676" y="325074"/>
                    <a:pt x="212752" y="325074"/>
                  </a:cubicBezTo>
                  <a:close/>
                  <a:moveTo>
                    <a:pt x="241194" y="313318"/>
                  </a:moveTo>
                  <a:cubicBezTo>
                    <a:pt x="241194" y="313394"/>
                    <a:pt x="241270" y="313394"/>
                    <a:pt x="241270" y="313470"/>
                  </a:cubicBezTo>
                  <a:cubicBezTo>
                    <a:pt x="241346" y="313394"/>
                    <a:pt x="241346" y="313394"/>
                    <a:pt x="241346" y="313318"/>
                  </a:cubicBezTo>
                  <a:close/>
                  <a:moveTo>
                    <a:pt x="480032" y="310588"/>
                  </a:moveTo>
                  <a:cubicBezTo>
                    <a:pt x="480183" y="310815"/>
                    <a:pt x="480335" y="310967"/>
                    <a:pt x="480487" y="311119"/>
                  </a:cubicBezTo>
                  <a:cubicBezTo>
                    <a:pt x="480639" y="310967"/>
                    <a:pt x="480714" y="310815"/>
                    <a:pt x="480866" y="310663"/>
                  </a:cubicBezTo>
                  <a:cubicBezTo>
                    <a:pt x="480563" y="310663"/>
                    <a:pt x="480335" y="310588"/>
                    <a:pt x="480032" y="310588"/>
                  </a:cubicBezTo>
                  <a:close/>
                  <a:moveTo>
                    <a:pt x="310820" y="304672"/>
                  </a:moveTo>
                  <a:cubicBezTo>
                    <a:pt x="310744" y="304672"/>
                    <a:pt x="310744" y="304747"/>
                    <a:pt x="310669" y="304747"/>
                  </a:cubicBezTo>
                  <a:lnTo>
                    <a:pt x="310820" y="304747"/>
                  </a:lnTo>
                  <a:close/>
                  <a:moveTo>
                    <a:pt x="90868" y="304672"/>
                  </a:moveTo>
                  <a:cubicBezTo>
                    <a:pt x="89958" y="304596"/>
                    <a:pt x="89503" y="304899"/>
                    <a:pt x="89275" y="305354"/>
                  </a:cubicBezTo>
                  <a:cubicBezTo>
                    <a:pt x="90109" y="305885"/>
                    <a:pt x="90716" y="306416"/>
                    <a:pt x="91247" y="306947"/>
                  </a:cubicBezTo>
                  <a:cubicBezTo>
                    <a:pt x="91095" y="306189"/>
                    <a:pt x="91020" y="305430"/>
                    <a:pt x="90868" y="304672"/>
                  </a:cubicBezTo>
                  <a:close/>
                  <a:moveTo>
                    <a:pt x="621636" y="300045"/>
                  </a:moveTo>
                  <a:lnTo>
                    <a:pt x="621332" y="300348"/>
                  </a:lnTo>
                  <a:cubicBezTo>
                    <a:pt x="621408" y="300424"/>
                    <a:pt x="621484" y="300424"/>
                    <a:pt x="621484" y="300500"/>
                  </a:cubicBezTo>
                  <a:cubicBezTo>
                    <a:pt x="621560" y="300348"/>
                    <a:pt x="621560" y="300197"/>
                    <a:pt x="621636" y="300045"/>
                  </a:cubicBezTo>
                  <a:close/>
                  <a:moveTo>
                    <a:pt x="365884" y="299742"/>
                  </a:moveTo>
                  <a:cubicBezTo>
                    <a:pt x="365808" y="299818"/>
                    <a:pt x="365732" y="299969"/>
                    <a:pt x="365657" y="300045"/>
                  </a:cubicBezTo>
                  <a:cubicBezTo>
                    <a:pt x="365732" y="300121"/>
                    <a:pt x="365884" y="300121"/>
                    <a:pt x="366036" y="300121"/>
                  </a:cubicBezTo>
                  <a:lnTo>
                    <a:pt x="366036" y="300045"/>
                  </a:lnTo>
                  <a:cubicBezTo>
                    <a:pt x="366036" y="299893"/>
                    <a:pt x="365960" y="299818"/>
                    <a:pt x="365884" y="299742"/>
                  </a:cubicBezTo>
                  <a:close/>
                  <a:moveTo>
                    <a:pt x="120069" y="285938"/>
                  </a:moveTo>
                  <a:cubicBezTo>
                    <a:pt x="118627" y="290413"/>
                    <a:pt x="118324" y="294963"/>
                    <a:pt x="118552" y="299590"/>
                  </a:cubicBezTo>
                  <a:cubicBezTo>
                    <a:pt x="118627" y="301562"/>
                    <a:pt x="118855" y="303686"/>
                    <a:pt x="118097" y="305582"/>
                  </a:cubicBezTo>
                  <a:cubicBezTo>
                    <a:pt x="118097" y="305658"/>
                    <a:pt x="118172" y="305733"/>
                    <a:pt x="118172" y="305733"/>
                  </a:cubicBezTo>
                  <a:cubicBezTo>
                    <a:pt x="122799" y="304065"/>
                    <a:pt x="124771" y="300652"/>
                    <a:pt x="124012" y="295874"/>
                  </a:cubicBezTo>
                  <a:cubicBezTo>
                    <a:pt x="123482" y="292309"/>
                    <a:pt x="121965" y="289047"/>
                    <a:pt x="120069" y="285938"/>
                  </a:cubicBezTo>
                  <a:close/>
                  <a:moveTo>
                    <a:pt x="466000" y="281463"/>
                  </a:moveTo>
                  <a:cubicBezTo>
                    <a:pt x="465849" y="281539"/>
                    <a:pt x="465773" y="281539"/>
                    <a:pt x="465697" y="281615"/>
                  </a:cubicBezTo>
                  <a:lnTo>
                    <a:pt x="465697" y="281690"/>
                  </a:lnTo>
                  <a:cubicBezTo>
                    <a:pt x="465773" y="281615"/>
                    <a:pt x="465925" y="281539"/>
                    <a:pt x="466000" y="281463"/>
                  </a:cubicBezTo>
                  <a:close/>
                  <a:moveTo>
                    <a:pt x="94053" y="280477"/>
                  </a:moveTo>
                  <a:cubicBezTo>
                    <a:pt x="93826" y="281235"/>
                    <a:pt x="93674" y="281918"/>
                    <a:pt x="93523" y="282676"/>
                  </a:cubicBezTo>
                  <a:cubicBezTo>
                    <a:pt x="93978" y="292005"/>
                    <a:pt x="93598" y="301259"/>
                    <a:pt x="94736" y="310512"/>
                  </a:cubicBezTo>
                  <a:cubicBezTo>
                    <a:pt x="95039" y="313166"/>
                    <a:pt x="96329" y="316276"/>
                    <a:pt x="92309" y="317565"/>
                  </a:cubicBezTo>
                  <a:cubicBezTo>
                    <a:pt x="92006" y="317414"/>
                    <a:pt x="91778" y="317262"/>
                    <a:pt x="91551" y="317110"/>
                  </a:cubicBezTo>
                  <a:cubicBezTo>
                    <a:pt x="91475" y="317186"/>
                    <a:pt x="91475" y="317338"/>
                    <a:pt x="91475" y="317414"/>
                  </a:cubicBezTo>
                  <a:cubicBezTo>
                    <a:pt x="92157" y="318020"/>
                    <a:pt x="92688" y="318703"/>
                    <a:pt x="92992" y="319537"/>
                  </a:cubicBezTo>
                  <a:cubicBezTo>
                    <a:pt x="93447" y="320372"/>
                    <a:pt x="93674" y="321282"/>
                    <a:pt x="93750" y="322192"/>
                  </a:cubicBezTo>
                  <a:cubicBezTo>
                    <a:pt x="93978" y="323254"/>
                    <a:pt x="94053" y="324316"/>
                    <a:pt x="93978" y="325378"/>
                  </a:cubicBezTo>
                  <a:cubicBezTo>
                    <a:pt x="94129" y="326667"/>
                    <a:pt x="94433" y="327880"/>
                    <a:pt x="95343" y="328942"/>
                  </a:cubicBezTo>
                  <a:cubicBezTo>
                    <a:pt x="100955" y="330004"/>
                    <a:pt x="103079" y="328335"/>
                    <a:pt x="103155" y="322571"/>
                  </a:cubicBezTo>
                  <a:cubicBezTo>
                    <a:pt x="103307" y="316731"/>
                    <a:pt x="101335" y="311119"/>
                    <a:pt x="101259" y="305203"/>
                  </a:cubicBezTo>
                  <a:cubicBezTo>
                    <a:pt x="101107" y="299438"/>
                    <a:pt x="101183" y="293522"/>
                    <a:pt x="99818" y="287834"/>
                  </a:cubicBezTo>
                  <a:cubicBezTo>
                    <a:pt x="99742" y="287379"/>
                    <a:pt x="99666" y="287000"/>
                    <a:pt x="99590" y="286545"/>
                  </a:cubicBezTo>
                  <a:cubicBezTo>
                    <a:pt x="98756" y="285634"/>
                    <a:pt x="98377" y="284421"/>
                    <a:pt x="97922" y="283131"/>
                  </a:cubicBezTo>
                  <a:cubicBezTo>
                    <a:pt x="97163" y="280932"/>
                    <a:pt x="95874" y="279794"/>
                    <a:pt x="94053" y="280477"/>
                  </a:cubicBezTo>
                  <a:close/>
                  <a:moveTo>
                    <a:pt x="36184" y="268949"/>
                  </a:moveTo>
                  <a:cubicBezTo>
                    <a:pt x="37777" y="268114"/>
                    <a:pt x="39066" y="269555"/>
                    <a:pt x="39142" y="270845"/>
                  </a:cubicBezTo>
                  <a:cubicBezTo>
                    <a:pt x="39293" y="272665"/>
                    <a:pt x="37397" y="271603"/>
                    <a:pt x="36487" y="271907"/>
                  </a:cubicBezTo>
                  <a:cubicBezTo>
                    <a:pt x="36108" y="270845"/>
                    <a:pt x="34667" y="269631"/>
                    <a:pt x="36184" y="268949"/>
                  </a:cubicBezTo>
                  <a:close/>
                  <a:moveTo>
                    <a:pt x="572184" y="268797"/>
                  </a:moveTo>
                  <a:cubicBezTo>
                    <a:pt x="572108" y="269024"/>
                    <a:pt x="572108" y="269252"/>
                    <a:pt x="572108" y="269403"/>
                  </a:cubicBezTo>
                  <a:cubicBezTo>
                    <a:pt x="572336" y="269328"/>
                    <a:pt x="572563" y="269328"/>
                    <a:pt x="572791" y="269252"/>
                  </a:cubicBezTo>
                  <a:cubicBezTo>
                    <a:pt x="572563" y="269100"/>
                    <a:pt x="572336" y="268948"/>
                    <a:pt x="572184" y="268797"/>
                  </a:cubicBezTo>
                  <a:close/>
                  <a:moveTo>
                    <a:pt x="503165" y="263260"/>
                  </a:moveTo>
                  <a:cubicBezTo>
                    <a:pt x="502937" y="263412"/>
                    <a:pt x="502710" y="263487"/>
                    <a:pt x="502482" y="263487"/>
                  </a:cubicBezTo>
                  <a:cubicBezTo>
                    <a:pt x="502558" y="263639"/>
                    <a:pt x="502634" y="263715"/>
                    <a:pt x="502710" y="263791"/>
                  </a:cubicBezTo>
                  <a:cubicBezTo>
                    <a:pt x="502861" y="263639"/>
                    <a:pt x="503013" y="263487"/>
                    <a:pt x="503165" y="263260"/>
                  </a:cubicBezTo>
                  <a:close/>
                  <a:moveTo>
                    <a:pt x="378778" y="258861"/>
                  </a:moveTo>
                  <a:lnTo>
                    <a:pt x="378778" y="259164"/>
                  </a:lnTo>
                  <a:cubicBezTo>
                    <a:pt x="378854" y="259088"/>
                    <a:pt x="379005" y="259088"/>
                    <a:pt x="379081" y="259088"/>
                  </a:cubicBezTo>
                  <a:cubicBezTo>
                    <a:pt x="379005" y="259013"/>
                    <a:pt x="378854" y="258937"/>
                    <a:pt x="378778" y="258861"/>
                  </a:cubicBezTo>
                  <a:close/>
                  <a:moveTo>
                    <a:pt x="557394" y="238686"/>
                  </a:moveTo>
                  <a:cubicBezTo>
                    <a:pt x="557243" y="238762"/>
                    <a:pt x="557167" y="238914"/>
                    <a:pt x="557015" y="238989"/>
                  </a:cubicBezTo>
                  <a:lnTo>
                    <a:pt x="557243" y="239217"/>
                  </a:lnTo>
                  <a:cubicBezTo>
                    <a:pt x="557243" y="239065"/>
                    <a:pt x="557243" y="238914"/>
                    <a:pt x="557394" y="238686"/>
                  </a:cubicBezTo>
                  <a:close/>
                  <a:moveTo>
                    <a:pt x="560049" y="235576"/>
                  </a:moveTo>
                  <a:cubicBezTo>
                    <a:pt x="559897" y="235652"/>
                    <a:pt x="559745" y="235652"/>
                    <a:pt x="559594" y="235652"/>
                  </a:cubicBezTo>
                  <a:cubicBezTo>
                    <a:pt x="559670" y="235880"/>
                    <a:pt x="559821" y="236031"/>
                    <a:pt x="559897" y="236259"/>
                  </a:cubicBezTo>
                  <a:cubicBezTo>
                    <a:pt x="559897" y="236031"/>
                    <a:pt x="559973" y="235804"/>
                    <a:pt x="560049" y="235576"/>
                  </a:cubicBezTo>
                  <a:close/>
                  <a:moveTo>
                    <a:pt x="341234" y="234059"/>
                  </a:moveTo>
                  <a:lnTo>
                    <a:pt x="341234" y="234135"/>
                  </a:lnTo>
                  <a:lnTo>
                    <a:pt x="341310" y="234059"/>
                  </a:lnTo>
                  <a:close/>
                  <a:moveTo>
                    <a:pt x="632103" y="227764"/>
                  </a:moveTo>
                  <a:cubicBezTo>
                    <a:pt x="633847" y="227158"/>
                    <a:pt x="634378" y="229206"/>
                    <a:pt x="634454" y="230495"/>
                  </a:cubicBezTo>
                  <a:cubicBezTo>
                    <a:pt x="634530" y="233225"/>
                    <a:pt x="632937" y="231860"/>
                    <a:pt x="631799" y="231405"/>
                  </a:cubicBezTo>
                  <a:cubicBezTo>
                    <a:pt x="631724" y="230116"/>
                    <a:pt x="630434" y="228371"/>
                    <a:pt x="632103" y="227764"/>
                  </a:cubicBezTo>
                  <a:close/>
                  <a:moveTo>
                    <a:pt x="115594" y="227764"/>
                  </a:moveTo>
                  <a:cubicBezTo>
                    <a:pt x="114077" y="228447"/>
                    <a:pt x="112408" y="227992"/>
                    <a:pt x="110815" y="228219"/>
                  </a:cubicBezTo>
                  <a:cubicBezTo>
                    <a:pt x="111498" y="230874"/>
                    <a:pt x="110209" y="233225"/>
                    <a:pt x="109071" y="235273"/>
                  </a:cubicBezTo>
                  <a:cubicBezTo>
                    <a:pt x="106037" y="241416"/>
                    <a:pt x="104748" y="247787"/>
                    <a:pt x="105127" y="254614"/>
                  </a:cubicBezTo>
                  <a:lnTo>
                    <a:pt x="105127" y="254841"/>
                  </a:lnTo>
                  <a:cubicBezTo>
                    <a:pt x="107478" y="255600"/>
                    <a:pt x="106796" y="258482"/>
                    <a:pt x="107402" y="260605"/>
                  </a:cubicBezTo>
                  <a:cubicBezTo>
                    <a:pt x="108692" y="257116"/>
                    <a:pt x="107554" y="252111"/>
                    <a:pt x="113242" y="252338"/>
                  </a:cubicBezTo>
                  <a:cubicBezTo>
                    <a:pt x="113167" y="252262"/>
                    <a:pt x="113167" y="252111"/>
                    <a:pt x="113091" y="252035"/>
                  </a:cubicBezTo>
                  <a:cubicBezTo>
                    <a:pt x="113167" y="250214"/>
                    <a:pt x="114759" y="249380"/>
                    <a:pt x="115594" y="248091"/>
                  </a:cubicBezTo>
                  <a:lnTo>
                    <a:pt x="115366" y="247712"/>
                  </a:lnTo>
                  <a:lnTo>
                    <a:pt x="115669" y="247408"/>
                  </a:lnTo>
                  <a:cubicBezTo>
                    <a:pt x="115669" y="247408"/>
                    <a:pt x="115669" y="247332"/>
                    <a:pt x="115745" y="247332"/>
                  </a:cubicBezTo>
                  <a:cubicBezTo>
                    <a:pt x="115518" y="247105"/>
                    <a:pt x="115214" y="246877"/>
                    <a:pt x="114911" y="246574"/>
                  </a:cubicBezTo>
                  <a:cubicBezTo>
                    <a:pt x="114987" y="240430"/>
                    <a:pt x="112863" y="234287"/>
                    <a:pt x="115594" y="228219"/>
                  </a:cubicBezTo>
                  <a:close/>
                  <a:moveTo>
                    <a:pt x="285336" y="226627"/>
                  </a:moveTo>
                  <a:cubicBezTo>
                    <a:pt x="285260" y="226627"/>
                    <a:pt x="285260" y="226702"/>
                    <a:pt x="285260" y="226702"/>
                  </a:cubicBezTo>
                  <a:cubicBezTo>
                    <a:pt x="285184" y="226778"/>
                    <a:pt x="285184" y="226778"/>
                    <a:pt x="285109" y="226778"/>
                  </a:cubicBezTo>
                  <a:lnTo>
                    <a:pt x="285184" y="226854"/>
                  </a:lnTo>
                  <a:cubicBezTo>
                    <a:pt x="285184" y="226778"/>
                    <a:pt x="285260" y="226778"/>
                    <a:pt x="285260" y="226702"/>
                  </a:cubicBezTo>
                  <a:cubicBezTo>
                    <a:pt x="285336" y="226778"/>
                    <a:pt x="285412" y="226854"/>
                    <a:pt x="285564" y="226930"/>
                  </a:cubicBezTo>
                  <a:cubicBezTo>
                    <a:pt x="285412" y="226854"/>
                    <a:pt x="285412" y="226702"/>
                    <a:pt x="285336" y="226627"/>
                  </a:cubicBezTo>
                  <a:close/>
                  <a:moveTo>
                    <a:pt x="320604" y="220862"/>
                  </a:moveTo>
                  <a:cubicBezTo>
                    <a:pt x="320604" y="220938"/>
                    <a:pt x="320528" y="221014"/>
                    <a:pt x="320528" y="221166"/>
                  </a:cubicBezTo>
                  <a:cubicBezTo>
                    <a:pt x="320756" y="221090"/>
                    <a:pt x="320908" y="221090"/>
                    <a:pt x="321059" y="221014"/>
                  </a:cubicBezTo>
                  <a:cubicBezTo>
                    <a:pt x="320908" y="220938"/>
                    <a:pt x="320756" y="220862"/>
                    <a:pt x="320604" y="220862"/>
                  </a:cubicBezTo>
                  <a:close/>
                  <a:moveTo>
                    <a:pt x="630358" y="218208"/>
                  </a:moveTo>
                  <a:cubicBezTo>
                    <a:pt x="629979" y="219346"/>
                    <a:pt x="631951" y="220635"/>
                    <a:pt x="630358" y="221621"/>
                  </a:cubicBezTo>
                  <a:cubicBezTo>
                    <a:pt x="629903" y="221849"/>
                    <a:pt x="628766" y="220938"/>
                    <a:pt x="628007" y="220559"/>
                  </a:cubicBezTo>
                  <a:cubicBezTo>
                    <a:pt x="627780" y="218739"/>
                    <a:pt x="626718" y="216160"/>
                    <a:pt x="630358" y="218208"/>
                  </a:cubicBezTo>
                  <a:close/>
                  <a:moveTo>
                    <a:pt x="285639" y="211912"/>
                  </a:moveTo>
                  <a:cubicBezTo>
                    <a:pt x="285488" y="212519"/>
                    <a:pt x="285639" y="213126"/>
                    <a:pt x="286625" y="213657"/>
                  </a:cubicBezTo>
                  <a:cubicBezTo>
                    <a:pt x="286853" y="213809"/>
                    <a:pt x="287081" y="213809"/>
                    <a:pt x="287308" y="213809"/>
                  </a:cubicBezTo>
                  <a:cubicBezTo>
                    <a:pt x="286777" y="213278"/>
                    <a:pt x="286170" y="212595"/>
                    <a:pt x="285639" y="211912"/>
                  </a:cubicBezTo>
                  <a:close/>
                  <a:moveTo>
                    <a:pt x="587657" y="208424"/>
                  </a:moveTo>
                  <a:lnTo>
                    <a:pt x="587657" y="208499"/>
                  </a:lnTo>
                  <a:lnTo>
                    <a:pt x="587733" y="208424"/>
                  </a:lnTo>
                  <a:cubicBezTo>
                    <a:pt x="587733" y="208424"/>
                    <a:pt x="587657" y="208348"/>
                    <a:pt x="587657" y="208424"/>
                  </a:cubicBezTo>
                  <a:close/>
                  <a:moveTo>
                    <a:pt x="132735" y="205617"/>
                  </a:moveTo>
                  <a:lnTo>
                    <a:pt x="132431" y="205921"/>
                  </a:lnTo>
                  <a:cubicBezTo>
                    <a:pt x="132507" y="205921"/>
                    <a:pt x="132583" y="205997"/>
                    <a:pt x="132659" y="205997"/>
                  </a:cubicBezTo>
                  <a:cubicBezTo>
                    <a:pt x="132659" y="205845"/>
                    <a:pt x="132659" y="205769"/>
                    <a:pt x="132735" y="205617"/>
                  </a:cubicBezTo>
                  <a:close/>
                  <a:moveTo>
                    <a:pt x="198645" y="194771"/>
                  </a:moveTo>
                  <a:cubicBezTo>
                    <a:pt x="198341" y="194999"/>
                    <a:pt x="198114" y="195226"/>
                    <a:pt x="197734" y="195454"/>
                  </a:cubicBezTo>
                  <a:cubicBezTo>
                    <a:pt x="198114" y="195378"/>
                    <a:pt x="198417" y="195378"/>
                    <a:pt x="198720" y="195302"/>
                  </a:cubicBezTo>
                  <a:cubicBezTo>
                    <a:pt x="198720" y="195151"/>
                    <a:pt x="198645" y="194923"/>
                    <a:pt x="198645" y="194771"/>
                  </a:cubicBezTo>
                  <a:close/>
                  <a:moveTo>
                    <a:pt x="310896" y="182864"/>
                  </a:moveTo>
                  <a:cubicBezTo>
                    <a:pt x="310441" y="183091"/>
                    <a:pt x="309986" y="183167"/>
                    <a:pt x="309683" y="183091"/>
                  </a:cubicBezTo>
                  <a:lnTo>
                    <a:pt x="309683" y="184532"/>
                  </a:lnTo>
                  <a:cubicBezTo>
                    <a:pt x="310138" y="183925"/>
                    <a:pt x="310517" y="183395"/>
                    <a:pt x="310896" y="182864"/>
                  </a:cubicBezTo>
                  <a:close/>
                  <a:moveTo>
                    <a:pt x="171492" y="182409"/>
                  </a:moveTo>
                  <a:cubicBezTo>
                    <a:pt x="171568" y="182484"/>
                    <a:pt x="171644" y="182484"/>
                    <a:pt x="171719" y="182560"/>
                  </a:cubicBezTo>
                  <a:cubicBezTo>
                    <a:pt x="171795" y="182560"/>
                    <a:pt x="171871" y="182484"/>
                    <a:pt x="171947" y="182409"/>
                  </a:cubicBezTo>
                  <a:close/>
                  <a:moveTo>
                    <a:pt x="316660" y="181726"/>
                  </a:moveTo>
                  <a:cubicBezTo>
                    <a:pt x="316129" y="181726"/>
                    <a:pt x="315674" y="181878"/>
                    <a:pt x="315371" y="182333"/>
                  </a:cubicBezTo>
                  <a:cubicBezTo>
                    <a:pt x="315295" y="182484"/>
                    <a:pt x="315295" y="182560"/>
                    <a:pt x="315219" y="182712"/>
                  </a:cubicBezTo>
                  <a:cubicBezTo>
                    <a:pt x="315674" y="182333"/>
                    <a:pt x="316205" y="182029"/>
                    <a:pt x="316660" y="181726"/>
                  </a:cubicBezTo>
                  <a:close/>
                  <a:moveTo>
                    <a:pt x="374834" y="177934"/>
                  </a:moveTo>
                  <a:cubicBezTo>
                    <a:pt x="374758" y="177934"/>
                    <a:pt x="374606" y="178009"/>
                    <a:pt x="374531" y="178009"/>
                  </a:cubicBezTo>
                  <a:cubicBezTo>
                    <a:pt x="374758" y="178161"/>
                    <a:pt x="374910" y="178237"/>
                    <a:pt x="375061" y="178389"/>
                  </a:cubicBezTo>
                  <a:close/>
                  <a:moveTo>
                    <a:pt x="525236" y="175810"/>
                  </a:moveTo>
                  <a:lnTo>
                    <a:pt x="525236" y="175886"/>
                  </a:lnTo>
                  <a:lnTo>
                    <a:pt x="525387" y="175886"/>
                  </a:lnTo>
                  <a:cubicBezTo>
                    <a:pt x="525387" y="175886"/>
                    <a:pt x="525312" y="175810"/>
                    <a:pt x="525236" y="175810"/>
                  </a:cubicBezTo>
                  <a:close/>
                  <a:moveTo>
                    <a:pt x="450983" y="170577"/>
                  </a:moveTo>
                  <a:lnTo>
                    <a:pt x="451893" y="171032"/>
                  </a:lnTo>
                  <a:cubicBezTo>
                    <a:pt x="451817" y="170880"/>
                    <a:pt x="451817" y="170728"/>
                    <a:pt x="451741" y="170577"/>
                  </a:cubicBezTo>
                  <a:cubicBezTo>
                    <a:pt x="451514" y="170577"/>
                    <a:pt x="451286" y="170652"/>
                    <a:pt x="450983" y="170577"/>
                  </a:cubicBezTo>
                  <a:close/>
                  <a:moveTo>
                    <a:pt x="530393" y="169439"/>
                  </a:moveTo>
                  <a:cubicBezTo>
                    <a:pt x="530697" y="170577"/>
                    <a:pt x="530848" y="171487"/>
                    <a:pt x="531000" y="172397"/>
                  </a:cubicBezTo>
                  <a:cubicBezTo>
                    <a:pt x="531303" y="172094"/>
                    <a:pt x="531607" y="171866"/>
                    <a:pt x="531986" y="171714"/>
                  </a:cubicBezTo>
                  <a:cubicBezTo>
                    <a:pt x="531455" y="171108"/>
                    <a:pt x="531000" y="170425"/>
                    <a:pt x="530393" y="169439"/>
                  </a:cubicBezTo>
                  <a:close/>
                  <a:moveTo>
                    <a:pt x="483900" y="165647"/>
                  </a:moveTo>
                  <a:lnTo>
                    <a:pt x="483824" y="165722"/>
                  </a:lnTo>
                  <a:cubicBezTo>
                    <a:pt x="483900" y="165722"/>
                    <a:pt x="483900" y="165798"/>
                    <a:pt x="483976" y="165798"/>
                  </a:cubicBezTo>
                  <a:cubicBezTo>
                    <a:pt x="483976" y="165722"/>
                    <a:pt x="483976" y="165647"/>
                    <a:pt x="483900" y="165647"/>
                  </a:cubicBezTo>
                  <a:close/>
                  <a:moveTo>
                    <a:pt x="512873" y="147140"/>
                  </a:moveTo>
                  <a:cubicBezTo>
                    <a:pt x="512645" y="147216"/>
                    <a:pt x="512494" y="147292"/>
                    <a:pt x="512342" y="147368"/>
                  </a:cubicBezTo>
                  <a:cubicBezTo>
                    <a:pt x="512721" y="147747"/>
                    <a:pt x="513100" y="147975"/>
                    <a:pt x="513404" y="148126"/>
                  </a:cubicBezTo>
                  <a:cubicBezTo>
                    <a:pt x="513176" y="147823"/>
                    <a:pt x="512949" y="147444"/>
                    <a:pt x="512873" y="147140"/>
                  </a:cubicBezTo>
                  <a:close/>
                  <a:moveTo>
                    <a:pt x="190226" y="143727"/>
                  </a:moveTo>
                  <a:cubicBezTo>
                    <a:pt x="190226" y="143727"/>
                    <a:pt x="190226" y="143803"/>
                    <a:pt x="190150" y="143803"/>
                  </a:cubicBezTo>
                  <a:lnTo>
                    <a:pt x="190226" y="143803"/>
                  </a:lnTo>
                  <a:close/>
                  <a:moveTo>
                    <a:pt x="516817" y="137356"/>
                  </a:moveTo>
                  <a:cubicBezTo>
                    <a:pt x="516969" y="137660"/>
                    <a:pt x="517348" y="137811"/>
                    <a:pt x="518106" y="137735"/>
                  </a:cubicBezTo>
                  <a:cubicBezTo>
                    <a:pt x="518182" y="137660"/>
                    <a:pt x="518182" y="137584"/>
                    <a:pt x="518258" y="137508"/>
                  </a:cubicBezTo>
                  <a:cubicBezTo>
                    <a:pt x="517803" y="137356"/>
                    <a:pt x="517272" y="137356"/>
                    <a:pt x="516817" y="137356"/>
                  </a:cubicBezTo>
                  <a:close/>
                  <a:moveTo>
                    <a:pt x="190529" y="136674"/>
                  </a:moveTo>
                  <a:cubicBezTo>
                    <a:pt x="189922" y="136825"/>
                    <a:pt x="189467" y="137129"/>
                    <a:pt x="189088" y="137660"/>
                  </a:cubicBezTo>
                  <a:cubicBezTo>
                    <a:pt x="189543" y="137432"/>
                    <a:pt x="190074" y="137205"/>
                    <a:pt x="190529" y="136901"/>
                  </a:cubicBezTo>
                  <a:close/>
                  <a:moveTo>
                    <a:pt x="243773" y="134702"/>
                  </a:moveTo>
                  <a:cubicBezTo>
                    <a:pt x="243621" y="134702"/>
                    <a:pt x="243393" y="134777"/>
                    <a:pt x="243242" y="134853"/>
                  </a:cubicBezTo>
                  <a:cubicBezTo>
                    <a:pt x="243393" y="135005"/>
                    <a:pt x="243621" y="135157"/>
                    <a:pt x="243773" y="135308"/>
                  </a:cubicBezTo>
                  <a:close/>
                  <a:moveTo>
                    <a:pt x="245669" y="133564"/>
                  </a:moveTo>
                  <a:lnTo>
                    <a:pt x="244986" y="133791"/>
                  </a:lnTo>
                  <a:lnTo>
                    <a:pt x="244986" y="134019"/>
                  </a:lnTo>
                  <a:cubicBezTo>
                    <a:pt x="245290" y="133867"/>
                    <a:pt x="245441" y="133716"/>
                    <a:pt x="245669" y="133564"/>
                  </a:cubicBezTo>
                  <a:close/>
                  <a:moveTo>
                    <a:pt x="376503" y="131668"/>
                  </a:moveTo>
                  <a:cubicBezTo>
                    <a:pt x="376427" y="131668"/>
                    <a:pt x="376427" y="131744"/>
                    <a:pt x="376351" y="131744"/>
                  </a:cubicBezTo>
                  <a:cubicBezTo>
                    <a:pt x="376351" y="131820"/>
                    <a:pt x="376275" y="131820"/>
                    <a:pt x="376275" y="131895"/>
                  </a:cubicBezTo>
                  <a:cubicBezTo>
                    <a:pt x="376351" y="131820"/>
                    <a:pt x="376427" y="131744"/>
                    <a:pt x="376578" y="131744"/>
                  </a:cubicBezTo>
                  <a:close/>
                  <a:moveTo>
                    <a:pt x="397512" y="129848"/>
                  </a:moveTo>
                  <a:cubicBezTo>
                    <a:pt x="397512" y="129923"/>
                    <a:pt x="397512" y="129999"/>
                    <a:pt x="397360" y="130075"/>
                  </a:cubicBezTo>
                  <a:lnTo>
                    <a:pt x="397436" y="130075"/>
                  </a:lnTo>
                  <a:cubicBezTo>
                    <a:pt x="397512" y="129999"/>
                    <a:pt x="397512" y="129923"/>
                    <a:pt x="397512" y="129848"/>
                  </a:cubicBezTo>
                  <a:close/>
                  <a:moveTo>
                    <a:pt x="295954" y="126662"/>
                  </a:moveTo>
                  <a:cubicBezTo>
                    <a:pt x="295575" y="126662"/>
                    <a:pt x="295272" y="126662"/>
                    <a:pt x="294968" y="126738"/>
                  </a:cubicBezTo>
                  <a:cubicBezTo>
                    <a:pt x="295044" y="126814"/>
                    <a:pt x="295044" y="126965"/>
                    <a:pt x="295120" y="127041"/>
                  </a:cubicBezTo>
                  <a:cubicBezTo>
                    <a:pt x="295499" y="126965"/>
                    <a:pt x="295727" y="126814"/>
                    <a:pt x="295954" y="126662"/>
                  </a:cubicBezTo>
                  <a:close/>
                  <a:moveTo>
                    <a:pt x="479122" y="114527"/>
                  </a:moveTo>
                  <a:lnTo>
                    <a:pt x="479046" y="114603"/>
                  </a:lnTo>
                  <a:cubicBezTo>
                    <a:pt x="479122" y="114603"/>
                    <a:pt x="479122" y="114527"/>
                    <a:pt x="479197" y="114527"/>
                  </a:cubicBezTo>
                  <a:close/>
                  <a:moveTo>
                    <a:pt x="352535" y="104136"/>
                  </a:moveTo>
                  <a:cubicBezTo>
                    <a:pt x="352839" y="104970"/>
                    <a:pt x="352990" y="105956"/>
                    <a:pt x="352915" y="107018"/>
                  </a:cubicBezTo>
                  <a:cubicBezTo>
                    <a:pt x="353218" y="106184"/>
                    <a:pt x="353218" y="105274"/>
                    <a:pt x="352611" y="104136"/>
                  </a:cubicBezTo>
                  <a:close/>
                  <a:moveTo>
                    <a:pt x="188481" y="92076"/>
                  </a:moveTo>
                  <a:cubicBezTo>
                    <a:pt x="188481" y="92228"/>
                    <a:pt x="188405" y="92304"/>
                    <a:pt x="188405" y="92531"/>
                  </a:cubicBezTo>
                  <a:cubicBezTo>
                    <a:pt x="188481" y="92531"/>
                    <a:pt x="188557" y="92456"/>
                    <a:pt x="188633" y="92456"/>
                  </a:cubicBezTo>
                  <a:cubicBezTo>
                    <a:pt x="188557" y="92304"/>
                    <a:pt x="188481" y="92228"/>
                    <a:pt x="188481" y="92076"/>
                  </a:cubicBezTo>
                  <a:close/>
                  <a:moveTo>
                    <a:pt x="392278" y="72963"/>
                  </a:moveTo>
                  <a:cubicBezTo>
                    <a:pt x="392430" y="73191"/>
                    <a:pt x="392582" y="73343"/>
                    <a:pt x="392733" y="73494"/>
                  </a:cubicBezTo>
                  <a:cubicBezTo>
                    <a:pt x="393037" y="73722"/>
                    <a:pt x="393416" y="74025"/>
                    <a:pt x="393719" y="74253"/>
                  </a:cubicBezTo>
                  <a:cubicBezTo>
                    <a:pt x="393340" y="73798"/>
                    <a:pt x="392809" y="73343"/>
                    <a:pt x="392278" y="72963"/>
                  </a:cubicBezTo>
                  <a:close/>
                  <a:moveTo>
                    <a:pt x="239070" y="64696"/>
                  </a:moveTo>
                  <a:cubicBezTo>
                    <a:pt x="238919" y="64848"/>
                    <a:pt x="238691" y="65000"/>
                    <a:pt x="238464" y="65075"/>
                  </a:cubicBezTo>
                  <a:cubicBezTo>
                    <a:pt x="238691" y="65075"/>
                    <a:pt x="238843" y="65000"/>
                    <a:pt x="239070" y="65000"/>
                  </a:cubicBezTo>
                  <a:close/>
                  <a:moveTo>
                    <a:pt x="443095" y="43232"/>
                  </a:moveTo>
                  <a:cubicBezTo>
                    <a:pt x="446736" y="44370"/>
                    <a:pt x="446053" y="48314"/>
                    <a:pt x="448177" y="49831"/>
                  </a:cubicBezTo>
                  <a:cubicBezTo>
                    <a:pt x="447798" y="52789"/>
                    <a:pt x="445826" y="54078"/>
                    <a:pt x="444537" y="55822"/>
                  </a:cubicBezTo>
                  <a:cubicBezTo>
                    <a:pt x="444385" y="56126"/>
                    <a:pt x="443778" y="56278"/>
                    <a:pt x="443475" y="56202"/>
                  </a:cubicBezTo>
                  <a:cubicBezTo>
                    <a:pt x="442944" y="55974"/>
                    <a:pt x="442185" y="55216"/>
                    <a:pt x="442185" y="55216"/>
                  </a:cubicBezTo>
                  <a:cubicBezTo>
                    <a:pt x="445902" y="50134"/>
                    <a:pt x="435208" y="49451"/>
                    <a:pt x="438848" y="44521"/>
                  </a:cubicBezTo>
                  <a:cubicBezTo>
                    <a:pt x="439910" y="43156"/>
                    <a:pt x="441199" y="42625"/>
                    <a:pt x="443095" y="43232"/>
                  </a:cubicBezTo>
                  <a:close/>
                  <a:moveTo>
                    <a:pt x="322045" y="42625"/>
                  </a:moveTo>
                  <a:lnTo>
                    <a:pt x="322045" y="42777"/>
                  </a:lnTo>
                  <a:cubicBezTo>
                    <a:pt x="322197" y="42777"/>
                    <a:pt x="322273" y="42701"/>
                    <a:pt x="322425" y="42625"/>
                  </a:cubicBezTo>
                  <a:close/>
                  <a:moveTo>
                    <a:pt x="366491" y="39515"/>
                  </a:moveTo>
                  <a:cubicBezTo>
                    <a:pt x="369449" y="40046"/>
                    <a:pt x="372862" y="39136"/>
                    <a:pt x="375517" y="41336"/>
                  </a:cubicBezTo>
                  <a:cubicBezTo>
                    <a:pt x="380371" y="42170"/>
                    <a:pt x="385983" y="41791"/>
                    <a:pt x="389927" y="44142"/>
                  </a:cubicBezTo>
                  <a:cubicBezTo>
                    <a:pt x="397057" y="48389"/>
                    <a:pt x="404869" y="50816"/>
                    <a:pt x="412226" y="54381"/>
                  </a:cubicBezTo>
                  <a:cubicBezTo>
                    <a:pt x="414122" y="54685"/>
                    <a:pt x="416018" y="54912"/>
                    <a:pt x="417914" y="55140"/>
                  </a:cubicBezTo>
                  <a:cubicBezTo>
                    <a:pt x="420341" y="59311"/>
                    <a:pt x="425271" y="55595"/>
                    <a:pt x="428078" y="58401"/>
                  </a:cubicBezTo>
                  <a:cubicBezTo>
                    <a:pt x="430505" y="58553"/>
                    <a:pt x="431870" y="60221"/>
                    <a:pt x="433159" y="61966"/>
                  </a:cubicBezTo>
                  <a:cubicBezTo>
                    <a:pt x="435738" y="63558"/>
                    <a:pt x="438089" y="65379"/>
                    <a:pt x="441123" y="66061"/>
                  </a:cubicBezTo>
                  <a:cubicBezTo>
                    <a:pt x="445294" y="68413"/>
                    <a:pt x="449390" y="70688"/>
                    <a:pt x="453562" y="73039"/>
                  </a:cubicBezTo>
                  <a:cubicBezTo>
                    <a:pt x="464104" y="77817"/>
                    <a:pt x="474343" y="83127"/>
                    <a:pt x="483293" y="90635"/>
                  </a:cubicBezTo>
                  <a:cubicBezTo>
                    <a:pt x="484583" y="91773"/>
                    <a:pt x="487465" y="92911"/>
                    <a:pt x="483976" y="94959"/>
                  </a:cubicBezTo>
                  <a:cubicBezTo>
                    <a:pt x="483141" y="96248"/>
                    <a:pt x="483141" y="97461"/>
                    <a:pt x="484355" y="98523"/>
                  </a:cubicBezTo>
                  <a:cubicBezTo>
                    <a:pt x="487540" y="97386"/>
                    <a:pt x="489892" y="100495"/>
                    <a:pt x="493608" y="99964"/>
                  </a:cubicBezTo>
                  <a:cubicBezTo>
                    <a:pt x="497325" y="99433"/>
                    <a:pt x="497628" y="104667"/>
                    <a:pt x="497780" y="108232"/>
                  </a:cubicBezTo>
                  <a:cubicBezTo>
                    <a:pt x="502482" y="111038"/>
                    <a:pt x="506350" y="114451"/>
                    <a:pt x="508398" y="119684"/>
                  </a:cubicBezTo>
                  <a:cubicBezTo>
                    <a:pt x="512039" y="121277"/>
                    <a:pt x="515452" y="123325"/>
                    <a:pt x="518561" y="125752"/>
                  </a:cubicBezTo>
                  <a:cubicBezTo>
                    <a:pt x="520078" y="126890"/>
                    <a:pt x="522278" y="127876"/>
                    <a:pt x="520837" y="130454"/>
                  </a:cubicBezTo>
                  <a:cubicBezTo>
                    <a:pt x="521671" y="133336"/>
                    <a:pt x="518713" y="139632"/>
                    <a:pt x="526298" y="136522"/>
                  </a:cubicBezTo>
                  <a:cubicBezTo>
                    <a:pt x="526601" y="136446"/>
                    <a:pt x="527284" y="136674"/>
                    <a:pt x="527359" y="136901"/>
                  </a:cubicBezTo>
                  <a:cubicBezTo>
                    <a:pt x="530621" y="144637"/>
                    <a:pt x="537902" y="149567"/>
                    <a:pt x="541391" y="157152"/>
                  </a:cubicBezTo>
                  <a:cubicBezTo>
                    <a:pt x="541694" y="157304"/>
                    <a:pt x="542073" y="157304"/>
                    <a:pt x="542377" y="157379"/>
                  </a:cubicBezTo>
                  <a:cubicBezTo>
                    <a:pt x="542377" y="157759"/>
                    <a:pt x="542377" y="158138"/>
                    <a:pt x="542529" y="158441"/>
                  </a:cubicBezTo>
                  <a:cubicBezTo>
                    <a:pt x="542908" y="158441"/>
                    <a:pt x="543211" y="158517"/>
                    <a:pt x="543515" y="158593"/>
                  </a:cubicBezTo>
                  <a:cubicBezTo>
                    <a:pt x="543894" y="160262"/>
                    <a:pt x="545866" y="162234"/>
                    <a:pt x="542680" y="163220"/>
                  </a:cubicBezTo>
                  <a:lnTo>
                    <a:pt x="540177" y="160944"/>
                  </a:lnTo>
                  <a:cubicBezTo>
                    <a:pt x="537143" y="163144"/>
                    <a:pt x="535702" y="165267"/>
                    <a:pt x="540253" y="167391"/>
                  </a:cubicBezTo>
                  <a:cubicBezTo>
                    <a:pt x="541315" y="167846"/>
                    <a:pt x="541770" y="168680"/>
                    <a:pt x="541846" y="169742"/>
                  </a:cubicBezTo>
                  <a:cubicBezTo>
                    <a:pt x="542225" y="173535"/>
                    <a:pt x="544197" y="174748"/>
                    <a:pt x="547610" y="173004"/>
                  </a:cubicBezTo>
                  <a:cubicBezTo>
                    <a:pt x="549810" y="171866"/>
                    <a:pt x="551175" y="173155"/>
                    <a:pt x="550796" y="174748"/>
                  </a:cubicBezTo>
                  <a:cubicBezTo>
                    <a:pt x="548975" y="182712"/>
                    <a:pt x="554209" y="178692"/>
                    <a:pt x="557091" y="178692"/>
                  </a:cubicBezTo>
                  <a:cubicBezTo>
                    <a:pt x="559745" y="175658"/>
                    <a:pt x="562703" y="175582"/>
                    <a:pt x="565889" y="177782"/>
                  </a:cubicBezTo>
                  <a:cubicBezTo>
                    <a:pt x="569833" y="178995"/>
                    <a:pt x="574232" y="179906"/>
                    <a:pt x="575597" y="184608"/>
                  </a:cubicBezTo>
                  <a:cubicBezTo>
                    <a:pt x="576507" y="187642"/>
                    <a:pt x="577418" y="191055"/>
                    <a:pt x="573246" y="192875"/>
                  </a:cubicBezTo>
                  <a:cubicBezTo>
                    <a:pt x="572867" y="193710"/>
                    <a:pt x="571881" y="195226"/>
                    <a:pt x="572108" y="195454"/>
                  </a:cubicBezTo>
                  <a:cubicBezTo>
                    <a:pt x="576128" y="198943"/>
                    <a:pt x="576052" y="205011"/>
                    <a:pt x="580376" y="208272"/>
                  </a:cubicBezTo>
                  <a:cubicBezTo>
                    <a:pt x="581134" y="207817"/>
                    <a:pt x="581817" y="207438"/>
                    <a:pt x="582575" y="206982"/>
                  </a:cubicBezTo>
                  <a:cubicBezTo>
                    <a:pt x="586216" y="204025"/>
                    <a:pt x="590766" y="203418"/>
                    <a:pt x="595014" y="202204"/>
                  </a:cubicBezTo>
                  <a:cubicBezTo>
                    <a:pt x="596682" y="200081"/>
                    <a:pt x="598351" y="200687"/>
                    <a:pt x="599337" y="202659"/>
                  </a:cubicBezTo>
                  <a:cubicBezTo>
                    <a:pt x="600399" y="204783"/>
                    <a:pt x="602522" y="205390"/>
                    <a:pt x="603964" y="206907"/>
                  </a:cubicBezTo>
                  <a:cubicBezTo>
                    <a:pt x="604950" y="206907"/>
                    <a:pt x="605860" y="207134"/>
                    <a:pt x="606315" y="208196"/>
                  </a:cubicBezTo>
                  <a:cubicBezTo>
                    <a:pt x="609349" y="210926"/>
                    <a:pt x="608818" y="215250"/>
                    <a:pt x="610865" y="218359"/>
                  </a:cubicBezTo>
                  <a:cubicBezTo>
                    <a:pt x="617161" y="220483"/>
                    <a:pt x="617236" y="227309"/>
                    <a:pt x="620801" y="231481"/>
                  </a:cubicBezTo>
                  <a:cubicBezTo>
                    <a:pt x="622925" y="234287"/>
                    <a:pt x="623532" y="237700"/>
                    <a:pt x="624669" y="240961"/>
                  </a:cubicBezTo>
                  <a:cubicBezTo>
                    <a:pt x="630509" y="248849"/>
                    <a:pt x="636653" y="256586"/>
                    <a:pt x="637639" y="266901"/>
                  </a:cubicBezTo>
                  <a:cubicBezTo>
                    <a:pt x="637942" y="267204"/>
                    <a:pt x="638018" y="267583"/>
                    <a:pt x="637791" y="267962"/>
                  </a:cubicBezTo>
                  <a:cubicBezTo>
                    <a:pt x="639232" y="269252"/>
                    <a:pt x="640900" y="270086"/>
                    <a:pt x="642569" y="268645"/>
                  </a:cubicBezTo>
                  <a:cubicBezTo>
                    <a:pt x="644010" y="267356"/>
                    <a:pt x="643327" y="265308"/>
                    <a:pt x="642645" y="264170"/>
                  </a:cubicBezTo>
                  <a:cubicBezTo>
                    <a:pt x="641507" y="262350"/>
                    <a:pt x="641128" y="261060"/>
                    <a:pt x="642796" y="259619"/>
                  </a:cubicBezTo>
                  <a:cubicBezTo>
                    <a:pt x="641583" y="256737"/>
                    <a:pt x="640294" y="253855"/>
                    <a:pt x="639080" y="250973"/>
                  </a:cubicBezTo>
                  <a:cubicBezTo>
                    <a:pt x="633088" y="247863"/>
                    <a:pt x="631799" y="244223"/>
                    <a:pt x="635288" y="239975"/>
                  </a:cubicBezTo>
                  <a:cubicBezTo>
                    <a:pt x="635212" y="239596"/>
                    <a:pt x="635136" y="239293"/>
                    <a:pt x="635136" y="238914"/>
                  </a:cubicBezTo>
                  <a:cubicBezTo>
                    <a:pt x="634833" y="238762"/>
                    <a:pt x="634453" y="238686"/>
                    <a:pt x="634150" y="238610"/>
                  </a:cubicBezTo>
                  <a:cubicBezTo>
                    <a:pt x="634226" y="237245"/>
                    <a:pt x="631951" y="235880"/>
                    <a:pt x="633998" y="234666"/>
                  </a:cubicBezTo>
                  <a:cubicBezTo>
                    <a:pt x="635136" y="234059"/>
                    <a:pt x="636046" y="235121"/>
                    <a:pt x="636577" y="236183"/>
                  </a:cubicBezTo>
                  <a:cubicBezTo>
                    <a:pt x="642569" y="239065"/>
                    <a:pt x="642114" y="245360"/>
                    <a:pt x="643782" y="250442"/>
                  </a:cubicBezTo>
                  <a:cubicBezTo>
                    <a:pt x="644238" y="251883"/>
                    <a:pt x="643403" y="253628"/>
                    <a:pt x="644768" y="254917"/>
                  </a:cubicBezTo>
                  <a:cubicBezTo>
                    <a:pt x="645754" y="256661"/>
                    <a:pt x="645830" y="258482"/>
                    <a:pt x="644996" y="260226"/>
                  </a:cubicBezTo>
                  <a:lnTo>
                    <a:pt x="645072" y="260302"/>
                  </a:lnTo>
                  <a:cubicBezTo>
                    <a:pt x="645451" y="260833"/>
                    <a:pt x="645679" y="261515"/>
                    <a:pt x="646058" y="262046"/>
                  </a:cubicBezTo>
                  <a:cubicBezTo>
                    <a:pt x="647423" y="265915"/>
                    <a:pt x="648030" y="270086"/>
                    <a:pt x="654022" y="270010"/>
                  </a:cubicBezTo>
                  <a:cubicBezTo>
                    <a:pt x="656373" y="269934"/>
                    <a:pt x="657890" y="273272"/>
                    <a:pt x="658041" y="276002"/>
                  </a:cubicBezTo>
                  <a:cubicBezTo>
                    <a:pt x="658269" y="279491"/>
                    <a:pt x="659710" y="280477"/>
                    <a:pt x="663123" y="279946"/>
                  </a:cubicBezTo>
                  <a:cubicBezTo>
                    <a:pt x="666991" y="279339"/>
                    <a:pt x="668053" y="282752"/>
                    <a:pt x="666991" y="285028"/>
                  </a:cubicBezTo>
                  <a:cubicBezTo>
                    <a:pt x="666081" y="287000"/>
                    <a:pt x="666384" y="288896"/>
                    <a:pt x="665854" y="290716"/>
                  </a:cubicBezTo>
                  <a:cubicBezTo>
                    <a:pt x="669873" y="296025"/>
                    <a:pt x="668660" y="302396"/>
                    <a:pt x="669570" y="308312"/>
                  </a:cubicBezTo>
                  <a:cubicBezTo>
                    <a:pt x="672983" y="311270"/>
                    <a:pt x="666839" y="314001"/>
                    <a:pt x="669418" y="316883"/>
                  </a:cubicBezTo>
                  <a:cubicBezTo>
                    <a:pt x="672907" y="321964"/>
                    <a:pt x="669646" y="327577"/>
                    <a:pt x="671239" y="332583"/>
                  </a:cubicBezTo>
                  <a:cubicBezTo>
                    <a:pt x="671618" y="341608"/>
                    <a:pt x="666536" y="349572"/>
                    <a:pt x="665929" y="358446"/>
                  </a:cubicBezTo>
                  <a:cubicBezTo>
                    <a:pt x="665323" y="366941"/>
                    <a:pt x="662365" y="375132"/>
                    <a:pt x="662668" y="383779"/>
                  </a:cubicBezTo>
                  <a:cubicBezTo>
                    <a:pt x="662744" y="386282"/>
                    <a:pt x="661910" y="388860"/>
                    <a:pt x="660544" y="391136"/>
                  </a:cubicBezTo>
                  <a:cubicBezTo>
                    <a:pt x="659786" y="397583"/>
                    <a:pt x="658952" y="404105"/>
                    <a:pt x="659786" y="410628"/>
                  </a:cubicBezTo>
                  <a:cubicBezTo>
                    <a:pt x="660089" y="412600"/>
                    <a:pt x="658876" y="413510"/>
                    <a:pt x="657738" y="414648"/>
                  </a:cubicBezTo>
                  <a:cubicBezTo>
                    <a:pt x="655918" y="416468"/>
                    <a:pt x="654477" y="418895"/>
                    <a:pt x="655539" y="421170"/>
                  </a:cubicBezTo>
                  <a:cubicBezTo>
                    <a:pt x="657510" y="425418"/>
                    <a:pt x="655463" y="428300"/>
                    <a:pt x="653263" y="431334"/>
                  </a:cubicBezTo>
                  <a:cubicBezTo>
                    <a:pt x="651139" y="439677"/>
                    <a:pt x="650305" y="448551"/>
                    <a:pt x="643403" y="454922"/>
                  </a:cubicBezTo>
                  <a:cubicBezTo>
                    <a:pt x="642569" y="456363"/>
                    <a:pt x="641735" y="457880"/>
                    <a:pt x="640900" y="459321"/>
                  </a:cubicBezTo>
                  <a:cubicBezTo>
                    <a:pt x="639914" y="467057"/>
                    <a:pt x="634681" y="472973"/>
                    <a:pt x="632254" y="480103"/>
                  </a:cubicBezTo>
                  <a:cubicBezTo>
                    <a:pt x="630661" y="488825"/>
                    <a:pt x="626717" y="496409"/>
                    <a:pt x="621180" y="503235"/>
                  </a:cubicBezTo>
                  <a:cubicBezTo>
                    <a:pt x="619133" y="509227"/>
                    <a:pt x="614506" y="513702"/>
                    <a:pt x="611472" y="519087"/>
                  </a:cubicBezTo>
                  <a:cubicBezTo>
                    <a:pt x="611548" y="520452"/>
                    <a:pt x="611472" y="521818"/>
                    <a:pt x="611700" y="523183"/>
                  </a:cubicBezTo>
                  <a:cubicBezTo>
                    <a:pt x="612003" y="525155"/>
                    <a:pt x="611927" y="527279"/>
                    <a:pt x="614051" y="528340"/>
                  </a:cubicBezTo>
                  <a:cubicBezTo>
                    <a:pt x="616706" y="529706"/>
                    <a:pt x="617236" y="526899"/>
                    <a:pt x="618753" y="525913"/>
                  </a:cubicBezTo>
                  <a:cubicBezTo>
                    <a:pt x="620422" y="524851"/>
                    <a:pt x="621939" y="523562"/>
                    <a:pt x="623456" y="522349"/>
                  </a:cubicBezTo>
                  <a:cubicBezTo>
                    <a:pt x="623380" y="522045"/>
                    <a:pt x="623456" y="521818"/>
                    <a:pt x="623683" y="521590"/>
                  </a:cubicBezTo>
                  <a:cubicBezTo>
                    <a:pt x="623152" y="517798"/>
                    <a:pt x="624821" y="515371"/>
                    <a:pt x="628462" y="514233"/>
                  </a:cubicBezTo>
                  <a:cubicBezTo>
                    <a:pt x="629675" y="512564"/>
                    <a:pt x="629751" y="510062"/>
                    <a:pt x="632178" y="509455"/>
                  </a:cubicBezTo>
                  <a:cubicBezTo>
                    <a:pt x="635364" y="509910"/>
                    <a:pt x="634302" y="511351"/>
                    <a:pt x="633012" y="512868"/>
                  </a:cubicBezTo>
                  <a:cubicBezTo>
                    <a:pt x="632785" y="513323"/>
                    <a:pt x="632481" y="513702"/>
                    <a:pt x="632254" y="514157"/>
                  </a:cubicBezTo>
                  <a:cubicBezTo>
                    <a:pt x="631951" y="514612"/>
                    <a:pt x="631799" y="515143"/>
                    <a:pt x="631647" y="515674"/>
                  </a:cubicBezTo>
                  <a:cubicBezTo>
                    <a:pt x="634150" y="516584"/>
                    <a:pt x="635364" y="517950"/>
                    <a:pt x="632254" y="520301"/>
                  </a:cubicBezTo>
                  <a:cubicBezTo>
                    <a:pt x="631875" y="521893"/>
                    <a:pt x="631420" y="523562"/>
                    <a:pt x="631040" y="525155"/>
                  </a:cubicBezTo>
                  <a:cubicBezTo>
                    <a:pt x="630509" y="525610"/>
                    <a:pt x="630054" y="525610"/>
                    <a:pt x="629523" y="525155"/>
                  </a:cubicBezTo>
                  <a:cubicBezTo>
                    <a:pt x="629296" y="525231"/>
                    <a:pt x="628993" y="525306"/>
                    <a:pt x="628765" y="525306"/>
                  </a:cubicBezTo>
                  <a:cubicBezTo>
                    <a:pt x="629068" y="528189"/>
                    <a:pt x="626945" y="529023"/>
                    <a:pt x="624821" y="529857"/>
                  </a:cubicBezTo>
                  <a:cubicBezTo>
                    <a:pt x="620270" y="531450"/>
                    <a:pt x="615340" y="532588"/>
                    <a:pt x="612913" y="537593"/>
                  </a:cubicBezTo>
                  <a:cubicBezTo>
                    <a:pt x="612382" y="538655"/>
                    <a:pt x="611776" y="539641"/>
                    <a:pt x="611245" y="540703"/>
                  </a:cubicBezTo>
                  <a:cubicBezTo>
                    <a:pt x="607604" y="542220"/>
                    <a:pt x="602977" y="541993"/>
                    <a:pt x="600778" y="546240"/>
                  </a:cubicBezTo>
                  <a:cubicBezTo>
                    <a:pt x="599944" y="548515"/>
                    <a:pt x="598123" y="549425"/>
                    <a:pt x="595848" y="549653"/>
                  </a:cubicBezTo>
                  <a:cubicBezTo>
                    <a:pt x="594255" y="552763"/>
                    <a:pt x="592890" y="556252"/>
                    <a:pt x="588188" y="554507"/>
                  </a:cubicBezTo>
                  <a:cubicBezTo>
                    <a:pt x="584319" y="558679"/>
                    <a:pt x="581437" y="563836"/>
                    <a:pt x="576356" y="566870"/>
                  </a:cubicBezTo>
                  <a:cubicBezTo>
                    <a:pt x="569378" y="575668"/>
                    <a:pt x="562173" y="584694"/>
                    <a:pt x="552844" y="590685"/>
                  </a:cubicBezTo>
                  <a:cubicBezTo>
                    <a:pt x="546397" y="594857"/>
                    <a:pt x="542225" y="600773"/>
                    <a:pt x="536840" y="605627"/>
                  </a:cubicBezTo>
                  <a:cubicBezTo>
                    <a:pt x="532820" y="609192"/>
                    <a:pt x="527359" y="609874"/>
                    <a:pt x="523795" y="613894"/>
                  </a:cubicBezTo>
                  <a:cubicBezTo>
                    <a:pt x="521443" y="616549"/>
                    <a:pt x="520382" y="620569"/>
                    <a:pt x="516210" y="621327"/>
                  </a:cubicBezTo>
                  <a:cubicBezTo>
                    <a:pt x="511811" y="626940"/>
                    <a:pt x="504075" y="626788"/>
                    <a:pt x="498917" y="631263"/>
                  </a:cubicBezTo>
                  <a:cubicBezTo>
                    <a:pt x="496490" y="633462"/>
                    <a:pt x="493153" y="634373"/>
                    <a:pt x="491333" y="637710"/>
                  </a:cubicBezTo>
                  <a:cubicBezTo>
                    <a:pt x="490498" y="639302"/>
                    <a:pt x="488375" y="641047"/>
                    <a:pt x="485720" y="639454"/>
                  </a:cubicBezTo>
                  <a:cubicBezTo>
                    <a:pt x="483672" y="638241"/>
                    <a:pt x="481852" y="639530"/>
                    <a:pt x="480032" y="640288"/>
                  </a:cubicBezTo>
                  <a:lnTo>
                    <a:pt x="478894" y="641199"/>
                  </a:lnTo>
                  <a:cubicBezTo>
                    <a:pt x="476922" y="643171"/>
                    <a:pt x="472447" y="643171"/>
                    <a:pt x="474116" y="648101"/>
                  </a:cubicBezTo>
                  <a:cubicBezTo>
                    <a:pt x="474495" y="649162"/>
                    <a:pt x="471310" y="650376"/>
                    <a:pt x="469565" y="649997"/>
                  </a:cubicBezTo>
                  <a:cubicBezTo>
                    <a:pt x="466835" y="649466"/>
                    <a:pt x="466152" y="651362"/>
                    <a:pt x="465090" y="653031"/>
                  </a:cubicBezTo>
                  <a:cubicBezTo>
                    <a:pt x="465166" y="653561"/>
                    <a:pt x="465166" y="654017"/>
                    <a:pt x="465242" y="654547"/>
                  </a:cubicBezTo>
                  <a:cubicBezTo>
                    <a:pt x="462663" y="656292"/>
                    <a:pt x="459250" y="655230"/>
                    <a:pt x="456671" y="656899"/>
                  </a:cubicBezTo>
                  <a:cubicBezTo>
                    <a:pt x="454851" y="658416"/>
                    <a:pt x="452348" y="656747"/>
                    <a:pt x="450452" y="658112"/>
                  </a:cubicBezTo>
                  <a:cubicBezTo>
                    <a:pt x="446053" y="659098"/>
                    <a:pt x="441654" y="660008"/>
                    <a:pt x="437255" y="660918"/>
                  </a:cubicBezTo>
                  <a:cubicBezTo>
                    <a:pt x="435510" y="660767"/>
                    <a:pt x="433842" y="660615"/>
                    <a:pt x="432097" y="660463"/>
                  </a:cubicBezTo>
                  <a:cubicBezTo>
                    <a:pt x="427395" y="661829"/>
                    <a:pt x="422617" y="663118"/>
                    <a:pt x="417914" y="664483"/>
                  </a:cubicBezTo>
                  <a:cubicBezTo>
                    <a:pt x="416094" y="668579"/>
                    <a:pt x="412074" y="665014"/>
                    <a:pt x="409420" y="666759"/>
                  </a:cubicBezTo>
                  <a:cubicBezTo>
                    <a:pt x="408206" y="667593"/>
                    <a:pt x="406006" y="666834"/>
                    <a:pt x="404262" y="666759"/>
                  </a:cubicBezTo>
                  <a:cubicBezTo>
                    <a:pt x="393871" y="668655"/>
                    <a:pt x="384087" y="673585"/>
                    <a:pt x="373241" y="673130"/>
                  </a:cubicBezTo>
                  <a:cubicBezTo>
                    <a:pt x="371724" y="673130"/>
                    <a:pt x="370890" y="674419"/>
                    <a:pt x="369828" y="675405"/>
                  </a:cubicBezTo>
                  <a:cubicBezTo>
                    <a:pt x="365808" y="679197"/>
                    <a:pt x="361561" y="681169"/>
                    <a:pt x="356403" y="677301"/>
                  </a:cubicBezTo>
                  <a:cubicBezTo>
                    <a:pt x="355342" y="676467"/>
                    <a:pt x="353749" y="675860"/>
                    <a:pt x="352459" y="676012"/>
                  </a:cubicBezTo>
                  <a:cubicBezTo>
                    <a:pt x="339717" y="677453"/>
                    <a:pt x="326824" y="673964"/>
                    <a:pt x="314157" y="676998"/>
                  </a:cubicBezTo>
                  <a:cubicBezTo>
                    <a:pt x="311806" y="677529"/>
                    <a:pt x="309758" y="676922"/>
                    <a:pt x="307938" y="675405"/>
                  </a:cubicBezTo>
                  <a:cubicBezTo>
                    <a:pt x="297699" y="676088"/>
                    <a:pt x="287081" y="677074"/>
                    <a:pt x="277296" y="675633"/>
                  </a:cubicBezTo>
                  <a:cubicBezTo>
                    <a:pt x="269181" y="674495"/>
                    <a:pt x="259624" y="676012"/>
                    <a:pt x="252419" y="669792"/>
                  </a:cubicBezTo>
                  <a:cubicBezTo>
                    <a:pt x="249689" y="667441"/>
                    <a:pt x="247793" y="671385"/>
                    <a:pt x="244607" y="670627"/>
                  </a:cubicBezTo>
                  <a:cubicBezTo>
                    <a:pt x="240056" y="669489"/>
                    <a:pt x="235733" y="667441"/>
                    <a:pt x="231106" y="666759"/>
                  </a:cubicBezTo>
                  <a:lnTo>
                    <a:pt x="210628" y="661525"/>
                  </a:lnTo>
                  <a:cubicBezTo>
                    <a:pt x="203726" y="660994"/>
                    <a:pt x="200010" y="654244"/>
                    <a:pt x="193715" y="652651"/>
                  </a:cubicBezTo>
                  <a:cubicBezTo>
                    <a:pt x="192880" y="652424"/>
                    <a:pt x="191894" y="653106"/>
                    <a:pt x="190908" y="653334"/>
                  </a:cubicBezTo>
                  <a:cubicBezTo>
                    <a:pt x="189998" y="654851"/>
                    <a:pt x="189088" y="654168"/>
                    <a:pt x="187950" y="653486"/>
                  </a:cubicBezTo>
                  <a:cubicBezTo>
                    <a:pt x="180517" y="649238"/>
                    <a:pt x="173160" y="645218"/>
                    <a:pt x="163983" y="645598"/>
                  </a:cubicBezTo>
                  <a:cubicBezTo>
                    <a:pt x="160722" y="645749"/>
                    <a:pt x="158901" y="641502"/>
                    <a:pt x="156550" y="639075"/>
                  </a:cubicBezTo>
                  <a:cubicBezTo>
                    <a:pt x="153820" y="638544"/>
                    <a:pt x="151014" y="638089"/>
                    <a:pt x="148283" y="637558"/>
                  </a:cubicBezTo>
                  <a:cubicBezTo>
                    <a:pt x="147980" y="637786"/>
                    <a:pt x="147449" y="638165"/>
                    <a:pt x="147373" y="638089"/>
                  </a:cubicBezTo>
                  <a:cubicBezTo>
                    <a:pt x="141836" y="633538"/>
                    <a:pt x="134327" y="632704"/>
                    <a:pt x="128715" y="628305"/>
                  </a:cubicBezTo>
                  <a:cubicBezTo>
                    <a:pt x="128108" y="627850"/>
                    <a:pt x="127274" y="627167"/>
                    <a:pt x="126743" y="627319"/>
                  </a:cubicBezTo>
                  <a:cubicBezTo>
                    <a:pt x="116807" y="629518"/>
                    <a:pt x="110360" y="622086"/>
                    <a:pt x="103079" y="617990"/>
                  </a:cubicBezTo>
                  <a:cubicBezTo>
                    <a:pt x="94205" y="612984"/>
                    <a:pt x="85559" y="607144"/>
                    <a:pt x="78353" y="599711"/>
                  </a:cubicBezTo>
                  <a:cubicBezTo>
                    <a:pt x="74030" y="597891"/>
                    <a:pt x="70769" y="594402"/>
                    <a:pt x="67432" y="591368"/>
                  </a:cubicBezTo>
                  <a:cubicBezTo>
                    <a:pt x="62047" y="586514"/>
                    <a:pt x="56586" y="581811"/>
                    <a:pt x="50442" y="578019"/>
                  </a:cubicBezTo>
                  <a:cubicBezTo>
                    <a:pt x="49532" y="577109"/>
                    <a:pt x="47029" y="580067"/>
                    <a:pt x="47105" y="576654"/>
                  </a:cubicBezTo>
                  <a:cubicBezTo>
                    <a:pt x="48925" y="571572"/>
                    <a:pt x="45057" y="564291"/>
                    <a:pt x="39445" y="563229"/>
                  </a:cubicBezTo>
                  <a:cubicBezTo>
                    <a:pt x="37473" y="562850"/>
                    <a:pt x="36714" y="562016"/>
                    <a:pt x="35728" y="560726"/>
                  </a:cubicBezTo>
                  <a:cubicBezTo>
                    <a:pt x="35349" y="560802"/>
                    <a:pt x="35046" y="560954"/>
                    <a:pt x="34666" y="560954"/>
                  </a:cubicBezTo>
                  <a:cubicBezTo>
                    <a:pt x="33832" y="560878"/>
                    <a:pt x="33074" y="560802"/>
                    <a:pt x="32239" y="560726"/>
                  </a:cubicBezTo>
                  <a:cubicBezTo>
                    <a:pt x="31784" y="560271"/>
                    <a:pt x="31253" y="559892"/>
                    <a:pt x="30798" y="559437"/>
                  </a:cubicBezTo>
                  <a:cubicBezTo>
                    <a:pt x="30874" y="558982"/>
                    <a:pt x="31026" y="558527"/>
                    <a:pt x="31102" y="558072"/>
                  </a:cubicBezTo>
                  <a:cubicBezTo>
                    <a:pt x="30343" y="557162"/>
                    <a:pt x="28826" y="555948"/>
                    <a:pt x="28978" y="555266"/>
                  </a:cubicBezTo>
                  <a:cubicBezTo>
                    <a:pt x="31936" y="543889"/>
                    <a:pt x="20938" y="541765"/>
                    <a:pt x="16008" y="535697"/>
                  </a:cubicBezTo>
                  <a:cubicBezTo>
                    <a:pt x="14643" y="534029"/>
                    <a:pt x="12064" y="533574"/>
                    <a:pt x="14416" y="530843"/>
                  </a:cubicBezTo>
                  <a:cubicBezTo>
                    <a:pt x="16615" y="528264"/>
                    <a:pt x="18435" y="528947"/>
                    <a:pt x="20483" y="530995"/>
                  </a:cubicBezTo>
                  <a:cubicBezTo>
                    <a:pt x="22607" y="533194"/>
                    <a:pt x="24731" y="535394"/>
                    <a:pt x="27082" y="537290"/>
                  </a:cubicBezTo>
                  <a:cubicBezTo>
                    <a:pt x="30343" y="539869"/>
                    <a:pt x="33605" y="538276"/>
                    <a:pt x="34363" y="533877"/>
                  </a:cubicBezTo>
                  <a:cubicBezTo>
                    <a:pt x="32467" y="532588"/>
                    <a:pt x="31253" y="530312"/>
                    <a:pt x="28750" y="529933"/>
                  </a:cubicBezTo>
                  <a:cubicBezTo>
                    <a:pt x="29661" y="527658"/>
                    <a:pt x="30267" y="525913"/>
                    <a:pt x="27992" y="523562"/>
                  </a:cubicBezTo>
                  <a:cubicBezTo>
                    <a:pt x="25186" y="520604"/>
                    <a:pt x="22379" y="517343"/>
                    <a:pt x="21545" y="512716"/>
                  </a:cubicBezTo>
                  <a:cubicBezTo>
                    <a:pt x="26323" y="516281"/>
                    <a:pt x="32315" y="516963"/>
                    <a:pt x="36638" y="522197"/>
                  </a:cubicBezTo>
                  <a:cubicBezTo>
                    <a:pt x="41948" y="528492"/>
                    <a:pt x="49001" y="533194"/>
                    <a:pt x="56434" y="537518"/>
                  </a:cubicBezTo>
                  <a:cubicBezTo>
                    <a:pt x="64777" y="542448"/>
                    <a:pt x="73348" y="547605"/>
                    <a:pt x="80553" y="554431"/>
                  </a:cubicBezTo>
                  <a:cubicBezTo>
                    <a:pt x="83208" y="556934"/>
                    <a:pt x="86166" y="559134"/>
                    <a:pt x="89199" y="561106"/>
                  </a:cubicBezTo>
                  <a:cubicBezTo>
                    <a:pt x="91930" y="562850"/>
                    <a:pt x="94205" y="564367"/>
                    <a:pt x="94812" y="568235"/>
                  </a:cubicBezTo>
                  <a:cubicBezTo>
                    <a:pt x="95343" y="571345"/>
                    <a:pt x="97997" y="573696"/>
                    <a:pt x="101562" y="574303"/>
                  </a:cubicBezTo>
                  <a:cubicBezTo>
                    <a:pt x="105734" y="577792"/>
                    <a:pt x="109678" y="581584"/>
                    <a:pt x="114228" y="584542"/>
                  </a:cubicBezTo>
                  <a:cubicBezTo>
                    <a:pt x="119689" y="588183"/>
                    <a:pt x="126364" y="590761"/>
                    <a:pt x="132204" y="592127"/>
                  </a:cubicBezTo>
                  <a:cubicBezTo>
                    <a:pt x="145856" y="595388"/>
                    <a:pt x="145932" y="596829"/>
                    <a:pt x="155109" y="603579"/>
                  </a:cubicBezTo>
                  <a:cubicBezTo>
                    <a:pt x="157460" y="605248"/>
                    <a:pt x="160873" y="604034"/>
                    <a:pt x="162466" y="606992"/>
                  </a:cubicBezTo>
                  <a:cubicBezTo>
                    <a:pt x="163756" y="607902"/>
                    <a:pt x="165045" y="608737"/>
                    <a:pt x="166334" y="609571"/>
                  </a:cubicBezTo>
                  <a:cubicBezTo>
                    <a:pt x="169216" y="610936"/>
                    <a:pt x="172705" y="610633"/>
                    <a:pt x="175208" y="612984"/>
                  </a:cubicBezTo>
                  <a:cubicBezTo>
                    <a:pt x="188102" y="618597"/>
                    <a:pt x="201527" y="623072"/>
                    <a:pt x="215179" y="626257"/>
                  </a:cubicBezTo>
                  <a:cubicBezTo>
                    <a:pt x="222688" y="628077"/>
                    <a:pt x="230955" y="630277"/>
                    <a:pt x="240208" y="627395"/>
                  </a:cubicBezTo>
                  <a:cubicBezTo>
                    <a:pt x="233685" y="622465"/>
                    <a:pt x="226935" y="622086"/>
                    <a:pt x="220640" y="620493"/>
                  </a:cubicBezTo>
                  <a:cubicBezTo>
                    <a:pt x="219275" y="620189"/>
                    <a:pt x="216848" y="620720"/>
                    <a:pt x="218668" y="617990"/>
                  </a:cubicBezTo>
                  <a:cubicBezTo>
                    <a:pt x="218819" y="614273"/>
                    <a:pt x="218213" y="610329"/>
                    <a:pt x="222005" y="607599"/>
                  </a:cubicBezTo>
                  <a:cubicBezTo>
                    <a:pt x="224584" y="605703"/>
                    <a:pt x="226783" y="603276"/>
                    <a:pt x="229059" y="607827"/>
                  </a:cubicBezTo>
                  <a:cubicBezTo>
                    <a:pt x="229362" y="608433"/>
                    <a:pt x="230500" y="609268"/>
                    <a:pt x="230879" y="609116"/>
                  </a:cubicBezTo>
                  <a:cubicBezTo>
                    <a:pt x="235733" y="607220"/>
                    <a:pt x="240511" y="605627"/>
                    <a:pt x="245896" y="605703"/>
                  </a:cubicBezTo>
                  <a:cubicBezTo>
                    <a:pt x="247413" y="605703"/>
                    <a:pt x="245669" y="603503"/>
                    <a:pt x="245062" y="602366"/>
                  </a:cubicBezTo>
                  <a:cubicBezTo>
                    <a:pt x="243166" y="602669"/>
                    <a:pt x="241497" y="602669"/>
                    <a:pt x="239980" y="601228"/>
                  </a:cubicBezTo>
                  <a:cubicBezTo>
                    <a:pt x="232548" y="594023"/>
                    <a:pt x="222915" y="591292"/>
                    <a:pt x="213434" y="588107"/>
                  </a:cubicBezTo>
                  <a:cubicBezTo>
                    <a:pt x="206229" y="585755"/>
                    <a:pt x="199327" y="582342"/>
                    <a:pt x="192956" y="578095"/>
                  </a:cubicBezTo>
                  <a:cubicBezTo>
                    <a:pt x="170809" y="569752"/>
                    <a:pt x="149269" y="560347"/>
                    <a:pt x="130763" y="545102"/>
                  </a:cubicBezTo>
                  <a:cubicBezTo>
                    <a:pt x="123937" y="540931"/>
                    <a:pt x="117035" y="536759"/>
                    <a:pt x="110209" y="532588"/>
                  </a:cubicBezTo>
                  <a:cubicBezTo>
                    <a:pt x="107554" y="533043"/>
                    <a:pt x="105430" y="531829"/>
                    <a:pt x="102776" y="530919"/>
                  </a:cubicBezTo>
                  <a:cubicBezTo>
                    <a:pt x="104672" y="528492"/>
                    <a:pt x="106265" y="530161"/>
                    <a:pt x="107782" y="530312"/>
                  </a:cubicBezTo>
                  <a:cubicBezTo>
                    <a:pt x="110436" y="527809"/>
                    <a:pt x="112787" y="528189"/>
                    <a:pt x="116200" y="529781"/>
                  </a:cubicBezTo>
                  <a:cubicBezTo>
                    <a:pt x="122268" y="532664"/>
                    <a:pt x="127577" y="537518"/>
                    <a:pt x="134858" y="537518"/>
                  </a:cubicBezTo>
                  <a:cubicBezTo>
                    <a:pt x="137058" y="537442"/>
                    <a:pt x="136375" y="539869"/>
                    <a:pt x="137058" y="541158"/>
                  </a:cubicBezTo>
                  <a:cubicBezTo>
                    <a:pt x="139106" y="541917"/>
                    <a:pt x="142215" y="540096"/>
                    <a:pt x="143050" y="543661"/>
                  </a:cubicBezTo>
                  <a:cubicBezTo>
                    <a:pt x="143353" y="543889"/>
                    <a:pt x="143656" y="543965"/>
                    <a:pt x="143960" y="543965"/>
                  </a:cubicBezTo>
                  <a:cubicBezTo>
                    <a:pt x="146918" y="547909"/>
                    <a:pt x="150710" y="550108"/>
                    <a:pt x="155716" y="549046"/>
                  </a:cubicBezTo>
                  <a:cubicBezTo>
                    <a:pt x="157081" y="548819"/>
                    <a:pt x="157991" y="549350"/>
                    <a:pt x="159053" y="549880"/>
                  </a:cubicBezTo>
                  <a:cubicBezTo>
                    <a:pt x="166031" y="553294"/>
                    <a:pt x="172326" y="558527"/>
                    <a:pt x="181124" y="556707"/>
                  </a:cubicBezTo>
                  <a:cubicBezTo>
                    <a:pt x="182565" y="556403"/>
                    <a:pt x="184765" y="559437"/>
                    <a:pt x="186661" y="560878"/>
                  </a:cubicBezTo>
                  <a:cubicBezTo>
                    <a:pt x="189543" y="561409"/>
                    <a:pt x="192804" y="559285"/>
                    <a:pt x="195307" y="562243"/>
                  </a:cubicBezTo>
                  <a:cubicBezTo>
                    <a:pt x="195383" y="562547"/>
                    <a:pt x="195383" y="562850"/>
                    <a:pt x="195459" y="563153"/>
                  </a:cubicBezTo>
                  <a:cubicBezTo>
                    <a:pt x="199100" y="564367"/>
                    <a:pt x="202285" y="566642"/>
                    <a:pt x="206229" y="567022"/>
                  </a:cubicBezTo>
                  <a:cubicBezTo>
                    <a:pt x="207822" y="566870"/>
                    <a:pt x="208580" y="566187"/>
                    <a:pt x="207594" y="564595"/>
                  </a:cubicBezTo>
                  <a:cubicBezTo>
                    <a:pt x="206684" y="564139"/>
                    <a:pt x="205850" y="563760"/>
                    <a:pt x="204940" y="563305"/>
                  </a:cubicBezTo>
                  <a:cubicBezTo>
                    <a:pt x="202664" y="563457"/>
                    <a:pt x="200692" y="562623"/>
                    <a:pt x="199100" y="560878"/>
                  </a:cubicBezTo>
                  <a:cubicBezTo>
                    <a:pt x="196824" y="560575"/>
                    <a:pt x="196066" y="558224"/>
                    <a:pt x="194321" y="557162"/>
                  </a:cubicBezTo>
                  <a:cubicBezTo>
                    <a:pt x="191363" y="555569"/>
                    <a:pt x="188330" y="554052"/>
                    <a:pt x="185372" y="552459"/>
                  </a:cubicBezTo>
                  <a:cubicBezTo>
                    <a:pt x="176118" y="547378"/>
                    <a:pt x="166789" y="542448"/>
                    <a:pt x="158826" y="535394"/>
                  </a:cubicBezTo>
                  <a:cubicBezTo>
                    <a:pt x="153744" y="532967"/>
                    <a:pt x="148890" y="530236"/>
                    <a:pt x="145249" y="525837"/>
                  </a:cubicBezTo>
                  <a:cubicBezTo>
                    <a:pt x="141229" y="525534"/>
                    <a:pt x="138044" y="523259"/>
                    <a:pt x="135162" y="520832"/>
                  </a:cubicBezTo>
                  <a:cubicBezTo>
                    <a:pt x="129018" y="515522"/>
                    <a:pt x="121510" y="511958"/>
                    <a:pt x="115897" y="505966"/>
                  </a:cubicBezTo>
                  <a:cubicBezTo>
                    <a:pt x="114380" y="505663"/>
                    <a:pt x="113470" y="504525"/>
                    <a:pt x="112484" y="503463"/>
                  </a:cubicBezTo>
                  <a:cubicBezTo>
                    <a:pt x="101941" y="495347"/>
                    <a:pt x="93067" y="485488"/>
                    <a:pt x="83283" y="476614"/>
                  </a:cubicBezTo>
                  <a:cubicBezTo>
                    <a:pt x="80325" y="475248"/>
                    <a:pt x="78353" y="472821"/>
                    <a:pt x="76230" y="469863"/>
                  </a:cubicBezTo>
                  <a:cubicBezTo>
                    <a:pt x="78960" y="469560"/>
                    <a:pt x="80022" y="471835"/>
                    <a:pt x="81842" y="472215"/>
                  </a:cubicBezTo>
                  <a:cubicBezTo>
                    <a:pt x="82980" y="474111"/>
                    <a:pt x="84800" y="474414"/>
                    <a:pt x="86772" y="474262"/>
                  </a:cubicBezTo>
                  <a:cubicBezTo>
                    <a:pt x="86924" y="474642"/>
                    <a:pt x="87000" y="474945"/>
                    <a:pt x="87000" y="475324"/>
                  </a:cubicBezTo>
                  <a:cubicBezTo>
                    <a:pt x="95570" y="485108"/>
                    <a:pt x="106644" y="492314"/>
                    <a:pt x="114759" y="502553"/>
                  </a:cubicBezTo>
                  <a:cubicBezTo>
                    <a:pt x="116655" y="502856"/>
                    <a:pt x="116959" y="504449"/>
                    <a:pt x="117566" y="505814"/>
                  </a:cubicBezTo>
                  <a:cubicBezTo>
                    <a:pt x="126440" y="508090"/>
                    <a:pt x="131900" y="515826"/>
                    <a:pt x="139788" y="519618"/>
                  </a:cubicBezTo>
                  <a:cubicBezTo>
                    <a:pt x="142291" y="520832"/>
                    <a:pt x="144415" y="522652"/>
                    <a:pt x="146766" y="524169"/>
                  </a:cubicBezTo>
                  <a:cubicBezTo>
                    <a:pt x="147070" y="524169"/>
                    <a:pt x="147373" y="524169"/>
                    <a:pt x="147676" y="524396"/>
                  </a:cubicBezTo>
                  <a:cubicBezTo>
                    <a:pt x="148814" y="524321"/>
                    <a:pt x="150028" y="524169"/>
                    <a:pt x="150483" y="522879"/>
                  </a:cubicBezTo>
                  <a:cubicBezTo>
                    <a:pt x="148207" y="520756"/>
                    <a:pt x="143884" y="519315"/>
                    <a:pt x="147600" y="514992"/>
                  </a:cubicBezTo>
                  <a:cubicBezTo>
                    <a:pt x="142367" y="511958"/>
                    <a:pt x="136299" y="510668"/>
                    <a:pt x="131825" y="506345"/>
                  </a:cubicBezTo>
                  <a:cubicBezTo>
                    <a:pt x="128715" y="506042"/>
                    <a:pt x="127881" y="503311"/>
                    <a:pt x="126136" y="501415"/>
                  </a:cubicBezTo>
                  <a:cubicBezTo>
                    <a:pt x="124012" y="499216"/>
                    <a:pt x="123178" y="494741"/>
                    <a:pt x="118324" y="496409"/>
                  </a:cubicBezTo>
                  <a:cubicBezTo>
                    <a:pt x="117717" y="496637"/>
                    <a:pt x="116276" y="495272"/>
                    <a:pt x="115745" y="494286"/>
                  </a:cubicBezTo>
                  <a:cubicBezTo>
                    <a:pt x="112787" y="488976"/>
                    <a:pt x="107478" y="486094"/>
                    <a:pt x="103534" y="481923"/>
                  </a:cubicBezTo>
                  <a:cubicBezTo>
                    <a:pt x="101562" y="479875"/>
                    <a:pt x="99590" y="477751"/>
                    <a:pt x="97618" y="475628"/>
                  </a:cubicBezTo>
                  <a:lnTo>
                    <a:pt x="95191" y="473201"/>
                  </a:lnTo>
                  <a:cubicBezTo>
                    <a:pt x="93674" y="472366"/>
                    <a:pt x="92233" y="471380"/>
                    <a:pt x="91323" y="469788"/>
                  </a:cubicBezTo>
                  <a:cubicBezTo>
                    <a:pt x="90640" y="469257"/>
                    <a:pt x="89882" y="468802"/>
                    <a:pt x="89199" y="468271"/>
                  </a:cubicBezTo>
                  <a:cubicBezTo>
                    <a:pt x="88744" y="467891"/>
                    <a:pt x="88365" y="467436"/>
                    <a:pt x="87910" y="466981"/>
                  </a:cubicBezTo>
                  <a:cubicBezTo>
                    <a:pt x="85255" y="464782"/>
                    <a:pt x="81766" y="463341"/>
                    <a:pt x="80174" y="459852"/>
                  </a:cubicBezTo>
                  <a:cubicBezTo>
                    <a:pt x="79567" y="459776"/>
                    <a:pt x="78884" y="459700"/>
                    <a:pt x="78278" y="459624"/>
                  </a:cubicBezTo>
                  <a:cubicBezTo>
                    <a:pt x="77443" y="458866"/>
                    <a:pt x="76685" y="458031"/>
                    <a:pt x="75851" y="457273"/>
                  </a:cubicBezTo>
                  <a:cubicBezTo>
                    <a:pt x="77367" y="450144"/>
                    <a:pt x="79112" y="458335"/>
                    <a:pt x="80780" y="457197"/>
                  </a:cubicBezTo>
                  <a:cubicBezTo>
                    <a:pt x="81160" y="457501"/>
                    <a:pt x="81236" y="457804"/>
                    <a:pt x="81084" y="458031"/>
                  </a:cubicBezTo>
                  <a:cubicBezTo>
                    <a:pt x="81008" y="458107"/>
                    <a:pt x="81008" y="458031"/>
                    <a:pt x="80932" y="458107"/>
                  </a:cubicBezTo>
                  <a:cubicBezTo>
                    <a:pt x="87076" y="458790"/>
                    <a:pt x="90792" y="462582"/>
                    <a:pt x="93219" y="468043"/>
                  </a:cubicBezTo>
                  <a:cubicBezTo>
                    <a:pt x="93143" y="468119"/>
                    <a:pt x="93067" y="468195"/>
                    <a:pt x="93067" y="468271"/>
                  </a:cubicBezTo>
                  <a:cubicBezTo>
                    <a:pt x="94357" y="469408"/>
                    <a:pt x="95570" y="470470"/>
                    <a:pt x="96860" y="471608"/>
                  </a:cubicBezTo>
                  <a:cubicBezTo>
                    <a:pt x="97163" y="471532"/>
                    <a:pt x="97467" y="471608"/>
                    <a:pt x="97694" y="471835"/>
                  </a:cubicBezTo>
                  <a:cubicBezTo>
                    <a:pt x="101107" y="473807"/>
                    <a:pt x="102548" y="477524"/>
                    <a:pt x="105203" y="480178"/>
                  </a:cubicBezTo>
                  <a:cubicBezTo>
                    <a:pt x="108312" y="483136"/>
                    <a:pt x="114228" y="481240"/>
                    <a:pt x="115973" y="486474"/>
                  </a:cubicBezTo>
                  <a:cubicBezTo>
                    <a:pt x="117641" y="486018"/>
                    <a:pt x="119613" y="486853"/>
                    <a:pt x="121206" y="485943"/>
                  </a:cubicBezTo>
                  <a:lnTo>
                    <a:pt x="121130" y="485867"/>
                  </a:lnTo>
                  <a:cubicBezTo>
                    <a:pt x="108312" y="474642"/>
                    <a:pt x="94053" y="465237"/>
                    <a:pt x="81994" y="453102"/>
                  </a:cubicBezTo>
                  <a:cubicBezTo>
                    <a:pt x="79264" y="450371"/>
                    <a:pt x="78581" y="446427"/>
                    <a:pt x="76306" y="443469"/>
                  </a:cubicBezTo>
                  <a:cubicBezTo>
                    <a:pt x="74940" y="441725"/>
                    <a:pt x="75016" y="437098"/>
                    <a:pt x="70541" y="439829"/>
                  </a:cubicBezTo>
                  <a:cubicBezTo>
                    <a:pt x="69859" y="440284"/>
                    <a:pt x="69252" y="439373"/>
                    <a:pt x="69176" y="438387"/>
                  </a:cubicBezTo>
                  <a:cubicBezTo>
                    <a:pt x="68873" y="432472"/>
                    <a:pt x="68873" y="426404"/>
                    <a:pt x="65308" y="421170"/>
                  </a:cubicBezTo>
                  <a:cubicBezTo>
                    <a:pt x="64777" y="420412"/>
                    <a:pt x="65005" y="419350"/>
                    <a:pt x="65839" y="419274"/>
                  </a:cubicBezTo>
                  <a:cubicBezTo>
                    <a:pt x="68797" y="418895"/>
                    <a:pt x="71603" y="419502"/>
                    <a:pt x="69783" y="414420"/>
                  </a:cubicBezTo>
                  <a:cubicBezTo>
                    <a:pt x="68797" y="411690"/>
                    <a:pt x="68645" y="408656"/>
                    <a:pt x="66749" y="406229"/>
                  </a:cubicBezTo>
                  <a:cubicBezTo>
                    <a:pt x="64322" y="404105"/>
                    <a:pt x="61895" y="401982"/>
                    <a:pt x="59544" y="399782"/>
                  </a:cubicBezTo>
                  <a:cubicBezTo>
                    <a:pt x="58785" y="399024"/>
                    <a:pt x="57268" y="398644"/>
                    <a:pt x="58330" y="396976"/>
                  </a:cubicBezTo>
                  <a:cubicBezTo>
                    <a:pt x="59164" y="395762"/>
                    <a:pt x="60075" y="395762"/>
                    <a:pt x="61440" y="395990"/>
                  </a:cubicBezTo>
                  <a:cubicBezTo>
                    <a:pt x="67659" y="396976"/>
                    <a:pt x="68797" y="395535"/>
                    <a:pt x="67204" y="389619"/>
                  </a:cubicBezTo>
                  <a:cubicBezTo>
                    <a:pt x="66066" y="385675"/>
                    <a:pt x="65536" y="381958"/>
                    <a:pt x="66673" y="377635"/>
                  </a:cubicBezTo>
                  <a:cubicBezTo>
                    <a:pt x="68721" y="369823"/>
                    <a:pt x="66522" y="362314"/>
                    <a:pt x="62957" y="355033"/>
                  </a:cubicBezTo>
                  <a:cubicBezTo>
                    <a:pt x="60909" y="350786"/>
                    <a:pt x="62502" y="345325"/>
                    <a:pt x="58861" y="341078"/>
                  </a:cubicBezTo>
                  <a:cubicBezTo>
                    <a:pt x="57420" y="339409"/>
                    <a:pt x="61667" y="339257"/>
                    <a:pt x="61667" y="336527"/>
                  </a:cubicBezTo>
                  <a:cubicBezTo>
                    <a:pt x="61667" y="329170"/>
                    <a:pt x="59316" y="322950"/>
                    <a:pt x="55221" y="316807"/>
                  </a:cubicBezTo>
                  <a:cubicBezTo>
                    <a:pt x="50973" y="310360"/>
                    <a:pt x="47939" y="302927"/>
                    <a:pt x="50670" y="295039"/>
                  </a:cubicBezTo>
                  <a:cubicBezTo>
                    <a:pt x="51504" y="292612"/>
                    <a:pt x="54841" y="289047"/>
                    <a:pt x="57496" y="290033"/>
                  </a:cubicBezTo>
                  <a:cubicBezTo>
                    <a:pt x="61516" y="291474"/>
                    <a:pt x="67735" y="291474"/>
                    <a:pt x="68190" y="297997"/>
                  </a:cubicBezTo>
                  <a:cubicBezTo>
                    <a:pt x="68493" y="302169"/>
                    <a:pt x="70314" y="303837"/>
                    <a:pt x="74485" y="302472"/>
                  </a:cubicBezTo>
                  <a:cubicBezTo>
                    <a:pt x="75395" y="301941"/>
                    <a:pt x="76230" y="301486"/>
                    <a:pt x="77140" y="301031"/>
                  </a:cubicBezTo>
                  <a:cubicBezTo>
                    <a:pt x="77747" y="295722"/>
                    <a:pt x="76609" y="290564"/>
                    <a:pt x="75775" y="285331"/>
                  </a:cubicBezTo>
                  <a:cubicBezTo>
                    <a:pt x="73196" y="280856"/>
                    <a:pt x="74637" y="275623"/>
                    <a:pt x="72741" y="270845"/>
                  </a:cubicBezTo>
                  <a:cubicBezTo>
                    <a:pt x="71679" y="268038"/>
                    <a:pt x="76685" y="267204"/>
                    <a:pt x="77519" y="264322"/>
                  </a:cubicBezTo>
                  <a:cubicBezTo>
                    <a:pt x="80780" y="265308"/>
                    <a:pt x="81387" y="261364"/>
                    <a:pt x="83890" y="260909"/>
                  </a:cubicBezTo>
                  <a:cubicBezTo>
                    <a:pt x="87607" y="259544"/>
                    <a:pt x="88138" y="256282"/>
                    <a:pt x="88062" y="253097"/>
                  </a:cubicBezTo>
                  <a:cubicBezTo>
                    <a:pt x="87910" y="245057"/>
                    <a:pt x="91551" y="237397"/>
                    <a:pt x="89503" y="229054"/>
                  </a:cubicBezTo>
                  <a:cubicBezTo>
                    <a:pt x="87758" y="222227"/>
                    <a:pt x="90792" y="215250"/>
                    <a:pt x="91323" y="208272"/>
                  </a:cubicBezTo>
                  <a:cubicBezTo>
                    <a:pt x="91626" y="204404"/>
                    <a:pt x="92309" y="200611"/>
                    <a:pt x="92840" y="196819"/>
                  </a:cubicBezTo>
                  <a:cubicBezTo>
                    <a:pt x="93598" y="193785"/>
                    <a:pt x="93447" y="190600"/>
                    <a:pt x="94357" y="187566"/>
                  </a:cubicBezTo>
                  <a:cubicBezTo>
                    <a:pt x="94964" y="185442"/>
                    <a:pt x="95646" y="183925"/>
                    <a:pt x="97770" y="183243"/>
                  </a:cubicBezTo>
                  <a:cubicBezTo>
                    <a:pt x="102093" y="179147"/>
                    <a:pt x="102321" y="173155"/>
                    <a:pt x="104672" y="168150"/>
                  </a:cubicBezTo>
                  <a:cubicBezTo>
                    <a:pt x="104368" y="165950"/>
                    <a:pt x="103458" y="166633"/>
                    <a:pt x="102548" y="167770"/>
                  </a:cubicBezTo>
                  <a:cubicBezTo>
                    <a:pt x="101107" y="169515"/>
                    <a:pt x="99969" y="169970"/>
                    <a:pt x="99666" y="167088"/>
                  </a:cubicBezTo>
                  <a:cubicBezTo>
                    <a:pt x="100955" y="165874"/>
                    <a:pt x="102169" y="164661"/>
                    <a:pt x="103458" y="163447"/>
                  </a:cubicBezTo>
                  <a:cubicBezTo>
                    <a:pt x="104520" y="155332"/>
                    <a:pt x="106720" y="147671"/>
                    <a:pt x="111953" y="141149"/>
                  </a:cubicBezTo>
                  <a:cubicBezTo>
                    <a:pt x="118855" y="133943"/>
                    <a:pt x="125833" y="126738"/>
                    <a:pt x="132735" y="119533"/>
                  </a:cubicBezTo>
                  <a:cubicBezTo>
                    <a:pt x="134024" y="118395"/>
                    <a:pt x="135238" y="117181"/>
                    <a:pt x="136527" y="116044"/>
                  </a:cubicBezTo>
                  <a:cubicBezTo>
                    <a:pt x="141912" y="112631"/>
                    <a:pt x="141609" y="105425"/>
                    <a:pt x="146159" y="101405"/>
                  </a:cubicBezTo>
                  <a:cubicBezTo>
                    <a:pt x="146766" y="100799"/>
                    <a:pt x="146994" y="99130"/>
                    <a:pt x="147980" y="100344"/>
                  </a:cubicBezTo>
                  <a:cubicBezTo>
                    <a:pt x="151014" y="104136"/>
                    <a:pt x="152606" y="100799"/>
                    <a:pt x="154730" y="99282"/>
                  </a:cubicBezTo>
                  <a:cubicBezTo>
                    <a:pt x="166789" y="90635"/>
                    <a:pt x="178773" y="81761"/>
                    <a:pt x="191515" y="74101"/>
                  </a:cubicBezTo>
                  <a:cubicBezTo>
                    <a:pt x="193411" y="72963"/>
                    <a:pt x="194776" y="72660"/>
                    <a:pt x="196293" y="74329"/>
                  </a:cubicBezTo>
                  <a:cubicBezTo>
                    <a:pt x="201527" y="70309"/>
                    <a:pt x="206760" y="66213"/>
                    <a:pt x="211993" y="62193"/>
                  </a:cubicBezTo>
                  <a:cubicBezTo>
                    <a:pt x="213662" y="62042"/>
                    <a:pt x="215331" y="62193"/>
                    <a:pt x="216620" y="60752"/>
                  </a:cubicBezTo>
                  <a:cubicBezTo>
                    <a:pt x="219350" y="60221"/>
                    <a:pt x="221322" y="57112"/>
                    <a:pt x="224584" y="58325"/>
                  </a:cubicBezTo>
                  <a:cubicBezTo>
                    <a:pt x="224811" y="58173"/>
                    <a:pt x="225115" y="58173"/>
                    <a:pt x="225342" y="58325"/>
                  </a:cubicBezTo>
                  <a:cubicBezTo>
                    <a:pt x="226252" y="57567"/>
                    <a:pt x="227087" y="56808"/>
                    <a:pt x="227997" y="56050"/>
                  </a:cubicBezTo>
                  <a:cubicBezTo>
                    <a:pt x="229135" y="56126"/>
                    <a:pt x="230196" y="56126"/>
                    <a:pt x="231334" y="56201"/>
                  </a:cubicBezTo>
                  <a:cubicBezTo>
                    <a:pt x="233989" y="57187"/>
                    <a:pt x="233534" y="58477"/>
                    <a:pt x="231713" y="59842"/>
                  </a:cubicBezTo>
                  <a:cubicBezTo>
                    <a:pt x="230576" y="60676"/>
                    <a:pt x="228983" y="59994"/>
                    <a:pt x="227845" y="60752"/>
                  </a:cubicBezTo>
                  <a:lnTo>
                    <a:pt x="227845" y="60676"/>
                  </a:lnTo>
                  <a:cubicBezTo>
                    <a:pt x="227087" y="60828"/>
                    <a:pt x="226404" y="60904"/>
                    <a:pt x="225646" y="61056"/>
                  </a:cubicBezTo>
                  <a:cubicBezTo>
                    <a:pt x="224053" y="62345"/>
                    <a:pt x="221777" y="62648"/>
                    <a:pt x="220640" y="64544"/>
                  </a:cubicBezTo>
                  <a:cubicBezTo>
                    <a:pt x="220185" y="67275"/>
                    <a:pt x="219123" y="69247"/>
                    <a:pt x="215862" y="68337"/>
                  </a:cubicBezTo>
                  <a:cubicBezTo>
                    <a:pt x="209794" y="69702"/>
                    <a:pt x="207139" y="76301"/>
                    <a:pt x="201223" y="77969"/>
                  </a:cubicBezTo>
                  <a:cubicBezTo>
                    <a:pt x="200844" y="78424"/>
                    <a:pt x="200541" y="79334"/>
                    <a:pt x="200237" y="79334"/>
                  </a:cubicBezTo>
                  <a:cubicBezTo>
                    <a:pt x="199555" y="79258"/>
                    <a:pt x="198948" y="79334"/>
                    <a:pt x="198341" y="79410"/>
                  </a:cubicBezTo>
                  <a:cubicBezTo>
                    <a:pt x="197734" y="79638"/>
                    <a:pt x="197128" y="79789"/>
                    <a:pt x="196445" y="79865"/>
                  </a:cubicBezTo>
                  <a:cubicBezTo>
                    <a:pt x="192349" y="81230"/>
                    <a:pt x="189846" y="85326"/>
                    <a:pt x="186433" y="87753"/>
                  </a:cubicBezTo>
                  <a:cubicBezTo>
                    <a:pt x="185978" y="88436"/>
                    <a:pt x="185523" y="89194"/>
                    <a:pt x="185068" y="89877"/>
                  </a:cubicBezTo>
                  <a:cubicBezTo>
                    <a:pt x="185903" y="91545"/>
                    <a:pt x="187419" y="91166"/>
                    <a:pt x="188785" y="91318"/>
                  </a:cubicBezTo>
                  <a:cubicBezTo>
                    <a:pt x="198341" y="85478"/>
                    <a:pt x="209263" y="82292"/>
                    <a:pt x="218364" y="75618"/>
                  </a:cubicBezTo>
                  <a:cubicBezTo>
                    <a:pt x="223825" y="68033"/>
                    <a:pt x="231789" y="64165"/>
                    <a:pt x="240360" y="62345"/>
                  </a:cubicBezTo>
                  <a:cubicBezTo>
                    <a:pt x="247337" y="60904"/>
                    <a:pt x="253481" y="58173"/>
                    <a:pt x="259852" y="55367"/>
                  </a:cubicBezTo>
                  <a:cubicBezTo>
                    <a:pt x="263720" y="53623"/>
                    <a:pt x="268878" y="56126"/>
                    <a:pt x="273049" y="53319"/>
                  </a:cubicBezTo>
                  <a:cubicBezTo>
                    <a:pt x="273883" y="52030"/>
                    <a:pt x="275173" y="52030"/>
                    <a:pt x="276462" y="52257"/>
                  </a:cubicBezTo>
                  <a:cubicBezTo>
                    <a:pt x="284350" y="48693"/>
                    <a:pt x="292314" y="45583"/>
                    <a:pt x="301036" y="44900"/>
                  </a:cubicBezTo>
                  <a:lnTo>
                    <a:pt x="301036" y="44976"/>
                  </a:lnTo>
                  <a:cubicBezTo>
                    <a:pt x="302477" y="43763"/>
                    <a:pt x="303918" y="41639"/>
                    <a:pt x="305966" y="43763"/>
                  </a:cubicBezTo>
                  <a:cubicBezTo>
                    <a:pt x="307483" y="45280"/>
                    <a:pt x="308393" y="43990"/>
                    <a:pt x="309607" y="43535"/>
                  </a:cubicBezTo>
                  <a:cubicBezTo>
                    <a:pt x="319618" y="39591"/>
                    <a:pt x="330009" y="39970"/>
                    <a:pt x="340476" y="41260"/>
                  </a:cubicBezTo>
                  <a:cubicBezTo>
                    <a:pt x="343737" y="40274"/>
                    <a:pt x="346619" y="42322"/>
                    <a:pt x="349805" y="42246"/>
                  </a:cubicBezTo>
                  <a:cubicBezTo>
                    <a:pt x="355342" y="40805"/>
                    <a:pt x="360878" y="38378"/>
                    <a:pt x="366491" y="39515"/>
                  </a:cubicBezTo>
                  <a:close/>
                  <a:moveTo>
                    <a:pt x="393189" y="38377"/>
                  </a:moveTo>
                  <a:cubicBezTo>
                    <a:pt x="395540" y="38605"/>
                    <a:pt x="398043" y="37998"/>
                    <a:pt x="400091" y="39591"/>
                  </a:cubicBezTo>
                  <a:cubicBezTo>
                    <a:pt x="400698" y="39970"/>
                    <a:pt x="400015" y="41259"/>
                    <a:pt x="399181" y="41335"/>
                  </a:cubicBezTo>
                  <a:cubicBezTo>
                    <a:pt x="396374" y="41638"/>
                    <a:pt x="393341" y="42549"/>
                    <a:pt x="390458" y="38984"/>
                  </a:cubicBezTo>
                  <a:cubicBezTo>
                    <a:pt x="392127" y="38605"/>
                    <a:pt x="392658" y="38377"/>
                    <a:pt x="393189" y="38377"/>
                  </a:cubicBezTo>
                  <a:close/>
                  <a:moveTo>
                    <a:pt x="271760" y="32613"/>
                  </a:moveTo>
                  <a:cubicBezTo>
                    <a:pt x="273353" y="32689"/>
                    <a:pt x="274339" y="33295"/>
                    <a:pt x="274035" y="35116"/>
                  </a:cubicBezTo>
                  <a:cubicBezTo>
                    <a:pt x="273277" y="35647"/>
                    <a:pt x="272519" y="36102"/>
                    <a:pt x="271760" y="36633"/>
                  </a:cubicBezTo>
                  <a:cubicBezTo>
                    <a:pt x="269940" y="36784"/>
                    <a:pt x="268954" y="36178"/>
                    <a:pt x="269561" y="34130"/>
                  </a:cubicBezTo>
                  <a:lnTo>
                    <a:pt x="270774" y="32916"/>
                  </a:lnTo>
                  <a:cubicBezTo>
                    <a:pt x="271153" y="32916"/>
                    <a:pt x="271457" y="32765"/>
                    <a:pt x="271760" y="32613"/>
                  </a:cubicBezTo>
                  <a:close/>
                  <a:moveTo>
                    <a:pt x="415175" y="32159"/>
                  </a:moveTo>
                  <a:cubicBezTo>
                    <a:pt x="416152" y="32671"/>
                    <a:pt x="417271" y="33714"/>
                    <a:pt x="417991" y="33145"/>
                  </a:cubicBezTo>
                  <a:cubicBezTo>
                    <a:pt x="418446" y="32993"/>
                    <a:pt x="418901" y="32917"/>
                    <a:pt x="419356" y="32765"/>
                  </a:cubicBezTo>
                  <a:cubicBezTo>
                    <a:pt x="420114" y="32841"/>
                    <a:pt x="420873" y="32993"/>
                    <a:pt x="421631" y="33069"/>
                  </a:cubicBezTo>
                  <a:cubicBezTo>
                    <a:pt x="421707" y="33600"/>
                    <a:pt x="421783" y="34206"/>
                    <a:pt x="421859" y="34813"/>
                  </a:cubicBezTo>
                  <a:cubicBezTo>
                    <a:pt x="422845" y="35496"/>
                    <a:pt x="424210" y="35951"/>
                    <a:pt x="424665" y="36861"/>
                  </a:cubicBezTo>
                  <a:cubicBezTo>
                    <a:pt x="425803" y="39288"/>
                    <a:pt x="426182" y="42246"/>
                    <a:pt x="429747" y="38757"/>
                  </a:cubicBezTo>
                  <a:cubicBezTo>
                    <a:pt x="430581" y="37923"/>
                    <a:pt x="433615" y="38681"/>
                    <a:pt x="434297" y="40426"/>
                  </a:cubicBezTo>
                  <a:cubicBezTo>
                    <a:pt x="435056" y="42246"/>
                    <a:pt x="433691" y="43763"/>
                    <a:pt x="431794" y="44446"/>
                  </a:cubicBezTo>
                  <a:cubicBezTo>
                    <a:pt x="430126" y="45052"/>
                    <a:pt x="428457" y="45735"/>
                    <a:pt x="426789" y="46418"/>
                  </a:cubicBezTo>
                  <a:cubicBezTo>
                    <a:pt x="424134" y="49376"/>
                    <a:pt x="420645" y="49376"/>
                    <a:pt x="419432" y="46418"/>
                  </a:cubicBezTo>
                  <a:cubicBezTo>
                    <a:pt x="423376" y="43080"/>
                    <a:pt x="416625" y="42170"/>
                    <a:pt x="417915" y="39440"/>
                  </a:cubicBezTo>
                  <a:cubicBezTo>
                    <a:pt x="416094" y="39592"/>
                    <a:pt x="417460" y="42398"/>
                    <a:pt x="415412" y="42398"/>
                  </a:cubicBezTo>
                  <a:cubicBezTo>
                    <a:pt x="414957" y="42853"/>
                    <a:pt x="414502" y="43232"/>
                    <a:pt x="414122" y="43687"/>
                  </a:cubicBezTo>
                  <a:cubicBezTo>
                    <a:pt x="413136" y="44825"/>
                    <a:pt x="412833" y="47252"/>
                    <a:pt x="410709" y="46190"/>
                  </a:cubicBezTo>
                  <a:cubicBezTo>
                    <a:pt x="408434" y="44977"/>
                    <a:pt x="410861" y="43460"/>
                    <a:pt x="410937" y="42019"/>
                  </a:cubicBezTo>
                  <a:cubicBezTo>
                    <a:pt x="411013" y="41488"/>
                    <a:pt x="411468" y="40957"/>
                    <a:pt x="411771" y="40426"/>
                  </a:cubicBezTo>
                  <a:cubicBezTo>
                    <a:pt x="410558" y="39212"/>
                    <a:pt x="408889" y="37923"/>
                    <a:pt x="409951" y="36330"/>
                  </a:cubicBezTo>
                  <a:cubicBezTo>
                    <a:pt x="410937" y="34510"/>
                    <a:pt x="412150" y="36634"/>
                    <a:pt x="413288" y="36861"/>
                  </a:cubicBezTo>
                  <a:cubicBezTo>
                    <a:pt x="413212" y="36027"/>
                    <a:pt x="413212" y="35192"/>
                    <a:pt x="413212" y="34358"/>
                  </a:cubicBezTo>
                  <a:cubicBezTo>
                    <a:pt x="413364" y="31666"/>
                    <a:pt x="414199" y="31647"/>
                    <a:pt x="415175" y="32159"/>
                  </a:cubicBezTo>
                  <a:close/>
                  <a:moveTo>
                    <a:pt x="282379" y="28973"/>
                  </a:moveTo>
                  <a:cubicBezTo>
                    <a:pt x="283289" y="28973"/>
                    <a:pt x="283896" y="29580"/>
                    <a:pt x="283820" y="30490"/>
                  </a:cubicBezTo>
                  <a:cubicBezTo>
                    <a:pt x="283744" y="31628"/>
                    <a:pt x="282834" y="32159"/>
                    <a:pt x="281772" y="32235"/>
                  </a:cubicBezTo>
                  <a:cubicBezTo>
                    <a:pt x="280634" y="32083"/>
                    <a:pt x="280710" y="31249"/>
                    <a:pt x="280786" y="30414"/>
                  </a:cubicBezTo>
                  <a:cubicBezTo>
                    <a:pt x="280938" y="29580"/>
                    <a:pt x="281544" y="28973"/>
                    <a:pt x="282379" y="28973"/>
                  </a:cubicBezTo>
                  <a:close/>
                  <a:moveTo>
                    <a:pt x="378399" y="24118"/>
                  </a:moveTo>
                  <a:cubicBezTo>
                    <a:pt x="385528" y="25787"/>
                    <a:pt x="392885" y="26318"/>
                    <a:pt x="399939" y="28593"/>
                  </a:cubicBezTo>
                  <a:cubicBezTo>
                    <a:pt x="401001" y="28896"/>
                    <a:pt x="402670" y="29200"/>
                    <a:pt x="402063" y="30793"/>
                  </a:cubicBezTo>
                  <a:cubicBezTo>
                    <a:pt x="401456" y="32385"/>
                    <a:pt x="400546" y="34206"/>
                    <a:pt x="399181" y="35040"/>
                  </a:cubicBezTo>
                  <a:cubicBezTo>
                    <a:pt x="397664" y="36026"/>
                    <a:pt x="397740" y="33902"/>
                    <a:pt x="397057" y="33068"/>
                  </a:cubicBezTo>
                  <a:cubicBezTo>
                    <a:pt x="394554" y="30034"/>
                    <a:pt x="388638" y="30337"/>
                    <a:pt x="384315" y="33675"/>
                  </a:cubicBezTo>
                  <a:cubicBezTo>
                    <a:pt x="383860" y="34054"/>
                    <a:pt x="383632" y="34661"/>
                    <a:pt x="383329" y="35192"/>
                  </a:cubicBezTo>
                  <a:cubicBezTo>
                    <a:pt x="382874" y="35874"/>
                    <a:pt x="381585" y="36405"/>
                    <a:pt x="381585" y="36102"/>
                  </a:cubicBezTo>
                  <a:cubicBezTo>
                    <a:pt x="382419" y="27531"/>
                    <a:pt x="368691" y="41714"/>
                    <a:pt x="371876" y="30641"/>
                  </a:cubicBezTo>
                  <a:cubicBezTo>
                    <a:pt x="371649" y="25332"/>
                    <a:pt x="372483" y="22753"/>
                    <a:pt x="378399" y="24118"/>
                  </a:cubicBezTo>
                  <a:close/>
                  <a:moveTo>
                    <a:pt x="322349" y="21691"/>
                  </a:moveTo>
                  <a:cubicBezTo>
                    <a:pt x="323183" y="21615"/>
                    <a:pt x="323866" y="21919"/>
                    <a:pt x="323942" y="22829"/>
                  </a:cubicBezTo>
                  <a:cubicBezTo>
                    <a:pt x="324018" y="23739"/>
                    <a:pt x="323335" y="24270"/>
                    <a:pt x="322577" y="24346"/>
                  </a:cubicBezTo>
                  <a:cubicBezTo>
                    <a:pt x="322122" y="24346"/>
                    <a:pt x="321515" y="23815"/>
                    <a:pt x="321363" y="23284"/>
                  </a:cubicBezTo>
                  <a:cubicBezTo>
                    <a:pt x="321060" y="22525"/>
                    <a:pt x="321439" y="21843"/>
                    <a:pt x="322349" y="21691"/>
                  </a:cubicBezTo>
                  <a:close/>
                  <a:moveTo>
                    <a:pt x="359665" y="21615"/>
                  </a:moveTo>
                  <a:cubicBezTo>
                    <a:pt x="368008" y="21843"/>
                    <a:pt x="369677" y="24422"/>
                    <a:pt x="365505" y="31779"/>
                  </a:cubicBezTo>
                  <a:cubicBezTo>
                    <a:pt x="363837" y="34737"/>
                    <a:pt x="360727" y="34964"/>
                    <a:pt x="358376" y="31779"/>
                  </a:cubicBezTo>
                  <a:cubicBezTo>
                    <a:pt x="355569" y="31399"/>
                    <a:pt x="355039" y="30034"/>
                    <a:pt x="356025" y="27304"/>
                  </a:cubicBezTo>
                  <a:cubicBezTo>
                    <a:pt x="356631" y="25711"/>
                    <a:pt x="357086" y="22829"/>
                    <a:pt x="353370" y="24042"/>
                  </a:cubicBezTo>
                  <a:cubicBezTo>
                    <a:pt x="346923" y="22677"/>
                    <a:pt x="340021" y="25863"/>
                    <a:pt x="333802" y="21767"/>
                  </a:cubicBezTo>
                  <a:cubicBezTo>
                    <a:pt x="341614" y="20250"/>
                    <a:pt x="349426" y="19871"/>
                    <a:pt x="357238" y="21691"/>
                  </a:cubicBezTo>
                  <a:cubicBezTo>
                    <a:pt x="358072" y="21691"/>
                    <a:pt x="358907" y="21615"/>
                    <a:pt x="359665" y="21615"/>
                  </a:cubicBezTo>
                  <a:close/>
                  <a:moveTo>
                    <a:pt x="315751" y="20705"/>
                  </a:moveTo>
                  <a:cubicBezTo>
                    <a:pt x="316737" y="20857"/>
                    <a:pt x="317874" y="20857"/>
                    <a:pt x="317647" y="22298"/>
                  </a:cubicBezTo>
                  <a:cubicBezTo>
                    <a:pt x="317571" y="22601"/>
                    <a:pt x="316661" y="23056"/>
                    <a:pt x="316206" y="22980"/>
                  </a:cubicBezTo>
                  <a:cubicBezTo>
                    <a:pt x="314537" y="22601"/>
                    <a:pt x="315523" y="21539"/>
                    <a:pt x="315751" y="20705"/>
                  </a:cubicBezTo>
                  <a:close/>
                  <a:moveTo>
                    <a:pt x="329554" y="20174"/>
                  </a:moveTo>
                  <a:cubicBezTo>
                    <a:pt x="330237" y="20098"/>
                    <a:pt x="331223" y="20629"/>
                    <a:pt x="330920" y="21464"/>
                  </a:cubicBezTo>
                  <a:cubicBezTo>
                    <a:pt x="330692" y="21994"/>
                    <a:pt x="329630" y="22222"/>
                    <a:pt x="328872" y="22677"/>
                  </a:cubicBezTo>
                  <a:cubicBezTo>
                    <a:pt x="328417" y="22146"/>
                    <a:pt x="328113" y="21767"/>
                    <a:pt x="327810" y="21388"/>
                  </a:cubicBezTo>
                  <a:cubicBezTo>
                    <a:pt x="328417" y="20933"/>
                    <a:pt x="328948" y="20250"/>
                    <a:pt x="329554" y="20174"/>
                  </a:cubicBezTo>
                  <a:close/>
                  <a:moveTo>
                    <a:pt x="406007" y="1138"/>
                  </a:moveTo>
                  <a:cubicBezTo>
                    <a:pt x="406310" y="1896"/>
                    <a:pt x="406614" y="2731"/>
                    <a:pt x="406917" y="3489"/>
                  </a:cubicBezTo>
                  <a:cubicBezTo>
                    <a:pt x="403959" y="5613"/>
                    <a:pt x="402746" y="4172"/>
                    <a:pt x="402366" y="1214"/>
                  </a:cubicBezTo>
                  <a:cubicBezTo>
                    <a:pt x="403580" y="1214"/>
                    <a:pt x="404793" y="1138"/>
                    <a:pt x="406007" y="1138"/>
                  </a:cubicBezTo>
                  <a:close/>
                  <a:moveTo>
                    <a:pt x="396299" y="0"/>
                  </a:moveTo>
                  <a:cubicBezTo>
                    <a:pt x="398877" y="0"/>
                    <a:pt x="401532" y="-76"/>
                    <a:pt x="398650" y="3565"/>
                  </a:cubicBezTo>
                  <a:cubicBezTo>
                    <a:pt x="397133" y="2882"/>
                    <a:pt x="396223" y="1745"/>
                    <a:pt x="396299" y="0"/>
                  </a:cubicBezTo>
                  <a:close/>
                </a:path>
              </a:pathLst>
            </a:custGeom>
            <a:gradFill flip="none" rotWithShape="1">
              <a:gsLst>
                <a:gs pos="39000">
                  <a:srgbClr val="E1E5E8"/>
                </a:gs>
                <a:gs pos="100000">
                  <a:srgbClr val="546370">
                    <a:alpha val="6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1169113" y="2144050"/>
              <a:ext cx="401939" cy="47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200" dirty="0"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肆</a:t>
              </a:r>
              <a:endParaRPr lang="zh-CN" altLang="en-US" sz="2400" spc="200" dirty="0"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5"/>
            </p:custDataLst>
          </p:nvPr>
        </p:nvGrpSpPr>
        <p:grpSpPr>
          <a:xfrm>
            <a:off x="5496821" y="1341870"/>
            <a:ext cx="3421579" cy="864108"/>
            <a:chOff x="1975471" y="4114334"/>
            <a:chExt cx="3539074" cy="893781"/>
          </a:xfrm>
        </p:grpSpPr>
        <p:sp>
          <p:nvSpPr>
            <p:cNvPr id="22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2032836" y="4504345"/>
              <a:ext cx="3481709" cy="503770"/>
            </a:xfrm>
            <a:prstGeom prst="rect">
              <a:avLst/>
            </a:prstGeom>
            <a:noFill/>
          </p:spPr>
          <p:txBody>
            <a:bodyPr wrap="square" lIns="0" tIns="0" rIns="72000" bIns="7200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12F14"/>
                </a:buClr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项目的功能实现</a:t>
              </a:r>
              <a:endParaRPr lang="zh-CN" altLang="en-US" dirty="0">
                <a:solidFill>
                  <a:srgbClr val="54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23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975471" y="4114334"/>
              <a:ext cx="2070428" cy="3074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spc="200" dirty="0"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rPr>
                <a:t>赵华</a:t>
              </a:r>
              <a:r>
                <a:rPr lang="zh-CN" altLang="en-US" sz="1800" spc="200" dirty="0"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rPr>
                <a:t>朗：</a:t>
              </a:r>
              <a:endParaRPr lang="zh-CN" altLang="en-US" sz="1800" spc="200" dirty="0"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18"/>
            </p:custDataLst>
          </p:nvPr>
        </p:nvGrpSpPr>
        <p:grpSpPr>
          <a:xfrm>
            <a:off x="7580193" y="2633877"/>
            <a:ext cx="918281" cy="1071485"/>
            <a:chOff x="869775" y="1894215"/>
            <a:chExt cx="949814" cy="1108280"/>
          </a:xfrm>
        </p:grpSpPr>
        <p:sp>
          <p:nvSpPr>
            <p:cNvPr id="25" name="任意多边形: 形状 24"/>
            <p:cNvSpPr/>
            <p:nvPr>
              <p:custDataLst>
                <p:tags r:id="rId19"/>
              </p:custDataLst>
            </p:nvPr>
          </p:nvSpPr>
          <p:spPr>
            <a:xfrm>
              <a:off x="869775" y="1894215"/>
              <a:ext cx="949814" cy="961334"/>
            </a:xfrm>
            <a:custGeom>
              <a:avLst/>
              <a:gdLst>
                <a:gd name="connsiteX0" fmla="*/ 300884 w 671259"/>
                <a:gd name="connsiteY0" fmla="*/ 671613 h 679401"/>
                <a:gd name="connsiteX1" fmla="*/ 299519 w 671259"/>
                <a:gd name="connsiteY1" fmla="*/ 671916 h 679401"/>
                <a:gd name="connsiteX2" fmla="*/ 299368 w 671259"/>
                <a:gd name="connsiteY2" fmla="*/ 672599 h 679401"/>
                <a:gd name="connsiteX3" fmla="*/ 301340 w 671259"/>
                <a:gd name="connsiteY3" fmla="*/ 671689 h 679401"/>
                <a:gd name="connsiteX4" fmla="*/ 300884 w 671259"/>
                <a:gd name="connsiteY4" fmla="*/ 671613 h 679401"/>
                <a:gd name="connsiteX5" fmla="*/ 338807 w 671259"/>
                <a:gd name="connsiteY5" fmla="*/ 647418 h 679401"/>
                <a:gd name="connsiteX6" fmla="*/ 338883 w 671259"/>
                <a:gd name="connsiteY6" fmla="*/ 647570 h 679401"/>
                <a:gd name="connsiteX7" fmla="*/ 338883 w 671259"/>
                <a:gd name="connsiteY7" fmla="*/ 647494 h 679401"/>
                <a:gd name="connsiteX8" fmla="*/ 338807 w 671259"/>
                <a:gd name="connsiteY8" fmla="*/ 647418 h 679401"/>
                <a:gd name="connsiteX9" fmla="*/ 151165 w 671259"/>
                <a:gd name="connsiteY9" fmla="*/ 635131 h 679401"/>
                <a:gd name="connsiteX10" fmla="*/ 151089 w 671259"/>
                <a:gd name="connsiteY10" fmla="*/ 635207 h 679401"/>
                <a:gd name="connsiteX11" fmla="*/ 151165 w 671259"/>
                <a:gd name="connsiteY11" fmla="*/ 635207 h 679401"/>
                <a:gd name="connsiteX12" fmla="*/ 153744 w 671259"/>
                <a:gd name="connsiteY12" fmla="*/ 626560 h 679401"/>
                <a:gd name="connsiteX13" fmla="*/ 153365 w 671259"/>
                <a:gd name="connsiteY13" fmla="*/ 626712 h 679401"/>
                <a:gd name="connsiteX14" fmla="*/ 153516 w 671259"/>
                <a:gd name="connsiteY14" fmla="*/ 626712 h 679401"/>
                <a:gd name="connsiteX15" fmla="*/ 153820 w 671259"/>
                <a:gd name="connsiteY15" fmla="*/ 626560 h 679401"/>
                <a:gd name="connsiteX16" fmla="*/ 448177 w 671259"/>
                <a:gd name="connsiteY16" fmla="*/ 622010 h 679401"/>
                <a:gd name="connsiteX17" fmla="*/ 447949 w 671259"/>
                <a:gd name="connsiteY17" fmla="*/ 622161 h 679401"/>
                <a:gd name="connsiteX18" fmla="*/ 448101 w 671259"/>
                <a:gd name="connsiteY18" fmla="*/ 622389 h 679401"/>
                <a:gd name="connsiteX19" fmla="*/ 448177 w 671259"/>
                <a:gd name="connsiteY19" fmla="*/ 622010 h 679401"/>
                <a:gd name="connsiteX20" fmla="*/ 312489 w 671259"/>
                <a:gd name="connsiteY20" fmla="*/ 614880 h 679401"/>
                <a:gd name="connsiteX21" fmla="*/ 312413 w 671259"/>
                <a:gd name="connsiteY21" fmla="*/ 614956 h 679401"/>
                <a:gd name="connsiteX22" fmla="*/ 312565 w 671259"/>
                <a:gd name="connsiteY22" fmla="*/ 615032 h 679401"/>
                <a:gd name="connsiteX23" fmla="*/ 312489 w 671259"/>
                <a:gd name="connsiteY23" fmla="*/ 614880 h 679401"/>
                <a:gd name="connsiteX24" fmla="*/ 206855 w 671259"/>
                <a:gd name="connsiteY24" fmla="*/ 604081 h 679401"/>
                <a:gd name="connsiteX25" fmla="*/ 210856 w 671259"/>
                <a:gd name="connsiteY25" fmla="*/ 605930 h 679401"/>
                <a:gd name="connsiteX26" fmla="*/ 214269 w 671259"/>
                <a:gd name="connsiteY26" fmla="*/ 607068 h 679401"/>
                <a:gd name="connsiteX27" fmla="*/ 215558 w 671259"/>
                <a:gd name="connsiteY27" fmla="*/ 608736 h 679401"/>
                <a:gd name="connsiteX28" fmla="*/ 213207 w 671259"/>
                <a:gd name="connsiteY28" fmla="*/ 609646 h 679401"/>
                <a:gd name="connsiteX29" fmla="*/ 203651 w 671259"/>
                <a:gd name="connsiteY29" fmla="*/ 607068 h 679401"/>
                <a:gd name="connsiteX30" fmla="*/ 206855 w 671259"/>
                <a:gd name="connsiteY30" fmla="*/ 604081 h 679401"/>
                <a:gd name="connsiteX31" fmla="*/ 196825 w 671259"/>
                <a:gd name="connsiteY31" fmla="*/ 598118 h 679401"/>
                <a:gd name="connsiteX32" fmla="*/ 198493 w 671259"/>
                <a:gd name="connsiteY32" fmla="*/ 601227 h 679401"/>
                <a:gd name="connsiteX33" fmla="*/ 201148 w 671259"/>
                <a:gd name="connsiteY33" fmla="*/ 604716 h 679401"/>
                <a:gd name="connsiteX34" fmla="*/ 196597 w 671259"/>
                <a:gd name="connsiteY34" fmla="*/ 604261 h 679401"/>
                <a:gd name="connsiteX35" fmla="*/ 195308 w 671259"/>
                <a:gd name="connsiteY35" fmla="*/ 600393 h 679401"/>
                <a:gd name="connsiteX36" fmla="*/ 196825 w 671259"/>
                <a:gd name="connsiteY36" fmla="*/ 598118 h 679401"/>
                <a:gd name="connsiteX37" fmla="*/ 179304 w 671259"/>
                <a:gd name="connsiteY37" fmla="*/ 595540 h 679401"/>
                <a:gd name="connsiteX38" fmla="*/ 185979 w 671259"/>
                <a:gd name="connsiteY38" fmla="*/ 598801 h 679401"/>
                <a:gd name="connsiteX39" fmla="*/ 178394 w 671259"/>
                <a:gd name="connsiteY39" fmla="*/ 596905 h 679401"/>
                <a:gd name="connsiteX40" fmla="*/ 179304 w 671259"/>
                <a:gd name="connsiteY40" fmla="*/ 595540 h 679401"/>
                <a:gd name="connsiteX41" fmla="*/ 129170 w 671259"/>
                <a:gd name="connsiteY41" fmla="*/ 585224 h 679401"/>
                <a:gd name="connsiteX42" fmla="*/ 128260 w 671259"/>
                <a:gd name="connsiteY42" fmla="*/ 587651 h 679401"/>
                <a:gd name="connsiteX43" fmla="*/ 126516 w 671259"/>
                <a:gd name="connsiteY43" fmla="*/ 585755 h 679401"/>
                <a:gd name="connsiteX44" fmla="*/ 129170 w 671259"/>
                <a:gd name="connsiteY44" fmla="*/ 585224 h 679401"/>
                <a:gd name="connsiteX45" fmla="*/ 320528 w 671259"/>
                <a:gd name="connsiteY45" fmla="*/ 579915 h 679401"/>
                <a:gd name="connsiteX46" fmla="*/ 320756 w 671259"/>
                <a:gd name="connsiteY46" fmla="*/ 580295 h 679401"/>
                <a:gd name="connsiteX47" fmla="*/ 320984 w 671259"/>
                <a:gd name="connsiteY47" fmla="*/ 580143 h 679401"/>
                <a:gd name="connsiteX48" fmla="*/ 320528 w 671259"/>
                <a:gd name="connsiteY48" fmla="*/ 579915 h 679401"/>
                <a:gd name="connsiteX49" fmla="*/ 260914 w 671259"/>
                <a:gd name="connsiteY49" fmla="*/ 570359 h 679401"/>
                <a:gd name="connsiteX50" fmla="*/ 260459 w 671259"/>
                <a:gd name="connsiteY50" fmla="*/ 571345 h 679401"/>
                <a:gd name="connsiteX51" fmla="*/ 260610 w 671259"/>
                <a:gd name="connsiteY51" fmla="*/ 571269 h 679401"/>
                <a:gd name="connsiteX52" fmla="*/ 260914 w 671259"/>
                <a:gd name="connsiteY52" fmla="*/ 570359 h 679401"/>
                <a:gd name="connsiteX53" fmla="*/ 252267 w 671259"/>
                <a:gd name="connsiteY53" fmla="*/ 566718 h 679401"/>
                <a:gd name="connsiteX54" fmla="*/ 252343 w 671259"/>
                <a:gd name="connsiteY54" fmla="*/ 566946 h 679401"/>
                <a:gd name="connsiteX55" fmla="*/ 252419 w 671259"/>
                <a:gd name="connsiteY55" fmla="*/ 566946 h 679401"/>
                <a:gd name="connsiteX56" fmla="*/ 252267 w 671259"/>
                <a:gd name="connsiteY56" fmla="*/ 566718 h 679401"/>
                <a:gd name="connsiteX57" fmla="*/ 209490 w 671259"/>
                <a:gd name="connsiteY57" fmla="*/ 564822 h 679401"/>
                <a:gd name="connsiteX58" fmla="*/ 209187 w 671259"/>
                <a:gd name="connsiteY58" fmla="*/ 564898 h 679401"/>
                <a:gd name="connsiteX59" fmla="*/ 209566 w 671259"/>
                <a:gd name="connsiteY59" fmla="*/ 564974 h 679401"/>
                <a:gd name="connsiteX60" fmla="*/ 209490 w 671259"/>
                <a:gd name="connsiteY60" fmla="*/ 564822 h 679401"/>
                <a:gd name="connsiteX61" fmla="*/ 236264 w 671259"/>
                <a:gd name="connsiteY61" fmla="*/ 562243 h 679401"/>
                <a:gd name="connsiteX62" fmla="*/ 232244 w 671259"/>
                <a:gd name="connsiteY62" fmla="*/ 563153 h 679401"/>
                <a:gd name="connsiteX63" fmla="*/ 237250 w 671259"/>
                <a:gd name="connsiteY63" fmla="*/ 567477 h 679401"/>
                <a:gd name="connsiteX64" fmla="*/ 236036 w 671259"/>
                <a:gd name="connsiteY64" fmla="*/ 563684 h 679401"/>
                <a:gd name="connsiteX65" fmla="*/ 236264 w 671259"/>
                <a:gd name="connsiteY65" fmla="*/ 562243 h 679401"/>
                <a:gd name="connsiteX66" fmla="*/ 65080 w 671259"/>
                <a:gd name="connsiteY66" fmla="*/ 562016 h 679401"/>
                <a:gd name="connsiteX67" fmla="*/ 67356 w 671259"/>
                <a:gd name="connsiteY67" fmla="*/ 566263 h 679401"/>
                <a:gd name="connsiteX68" fmla="*/ 73044 w 671259"/>
                <a:gd name="connsiteY68" fmla="*/ 576730 h 679401"/>
                <a:gd name="connsiteX69" fmla="*/ 79794 w 671259"/>
                <a:gd name="connsiteY69" fmla="*/ 579840 h 679401"/>
                <a:gd name="connsiteX70" fmla="*/ 87607 w 671259"/>
                <a:gd name="connsiteY70" fmla="*/ 588789 h 679401"/>
                <a:gd name="connsiteX71" fmla="*/ 93219 w 671259"/>
                <a:gd name="connsiteY71" fmla="*/ 589851 h 679401"/>
                <a:gd name="connsiteX72" fmla="*/ 98073 w 671259"/>
                <a:gd name="connsiteY72" fmla="*/ 591141 h 679401"/>
                <a:gd name="connsiteX73" fmla="*/ 65080 w 671259"/>
                <a:gd name="connsiteY73" fmla="*/ 562016 h 679401"/>
                <a:gd name="connsiteX74" fmla="*/ 197279 w 671259"/>
                <a:gd name="connsiteY74" fmla="*/ 549956 h 679401"/>
                <a:gd name="connsiteX75" fmla="*/ 196066 w 671259"/>
                <a:gd name="connsiteY75" fmla="*/ 551170 h 679401"/>
                <a:gd name="connsiteX76" fmla="*/ 197734 w 671259"/>
                <a:gd name="connsiteY76" fmla="*/ 551170 h 679401"/>
                <a:gd name="connsiteX77" fmla="*/ 197279 w 671259"/>
                <a:gd name="connsiteY77" fmla="*/ 549956 h 679401"/>
                <a:gd name="connsiteX78" fmla="*/ 16919 w 671259"/>
                <a:gd name="connsiteY78" fmla="*/ 543206 h 679401"/>
                <a:gd name="connsiteX79" fmla="*/ 21470 w 671259"/>
                <a:gd name="connsiteY79" fmla="*/ 546164 h 679401"/>
                <a:gd name="connsiteX80" fmla="*/ 20939 w 671259"/>
                <a:gd name="connsiteY80" fmla="*/ 547074 h 679401"/>
                <a:gd name="connsiteX81" fmla="*/ 16919 w 671259"/>
                <a:gd name="connsiteY81" fmla="*/ 543206 h 679401"/>
                <a:gd name="connsiteX82" fmla="*/ 576735 w 671259"/>
                <a:gd name="connsiteY82" fmla="*/ 536456 h 679401"/>
                <a:gd name="connsiteX83" fmla="*/ 576811 w 671259"/>
                <a:gd name="connsiteY83" fmla="*/ 536608 h 679401"/>
                <a:gd name="connsiteX84" fmla="*/ 576962 w 671259"/>
                <a:gd name="connsiteY84" fmla="*/ 536456 h 679401"/>
                <a:gd name="connsiteX85" fmla="*/ 296106 w 671259"/>
                <a:gd name="connsiteY85" fmla="*/ 534029 h 679401"/>
                <a:gd name="connsiteX86" fmla="*/ 296182 w 671259"/>
                <a:gd name="connsiteY86" fmla="*/ 534105 h 679401"/>
                <a:gd name="connsiteX87" fmla="*/ 296182 w 671259"/>
                <a:gd name="connsiteY87" fmla="*/ 534029 h 679401"/>
                <a:gd name="connsiteX88" fmla="*/ 520609 w 671259"/>
                <a:gd name="connsiteY88" fmla="*/ 530236 h 679401"/>
                <a:gd name="connsiteX89" fmla="*/ 520609 w 671259"/>
                <a:gd name="connsiteY89" fmla="*/ 530312 h 679401"/>
                <a:gd name="connsiteX90" fmla="*/ 520685 w 671259"/>
                <a:gd name="connsiteY90" fmla="*/ 530312 h 679401"/>
                <a:gd name="connsiteX91" fmla="*/ 520609 w 671259"/>
                <a:gd name="connsiteY91" fmla="*/ 530236 h 679401"/>
                <a:gd name="connsiteX92" fmla="*/ 239601 w 671259"/>
                <a:gd name="connsiteY92" fmla="*/ 528037 h 679401"/>
                <a:gd name="connsiteX93" fmla="*/ 239980 w 671259"/>
                <a:gd name="connsiteY93" fmla="*/ 529099 h 679401"/>
                <a:gd name="connsiteX94" fmla="*/ 239677 w 671259"/>
                <a:gd name="connsiteY94" fmla="*/ 529099 h 679401"/>
                <a:gd name="connsiteX95" fmla="*/ 239753 w 671259"/>
                <a:gd name="connsiteY95" fmla="*/ 529250 h 679401"/>
                <a:gd name="connsiteX96" fmla="*/ 239980 w 671259"/>
                <a:gd name="connsiteY96" fmla="*/ 529099 h 679401"/>
                <a:gd name="connsiteX97" fmla="*/ 241042 w 671259"/>
                <a:gd name="connsiteY97" fmla="*/ 528416 h 679401"/>
                <a:gd name="connsiteX98" fmla="*/ 241725 w 671259"/>
                <a:gd name="connsiteY98" fmla="*/ 528568 h 679401"/>
                <a:gd name="connsiteX99" fmla="*/ 239601 w 671259"/>
                <a:gd name="connsiteY99" fmla="*/ 528037 h 679401"/>
                <a:gd name="connsiteX100" fmla="*/ 688 w 671259"/>
                <a:gd name="connsiteY100" fmla="*/ 525458 h 679401"/>
                <a:gd name="connsiteX101" fmla="*/ 6983 w 671259"/>
                <a:gd name="connsiteY101" fmla="*/ 529326 h 679401"/>
                <a:gd name="connsiteX102" fmla="*/ 7135 w 671259"/>
                <a:gd name="connsiteY102" fmla="*/ 530615 h 679401"/>
                <a:gd name="connsiteX103" fmla="*/ 6073 w 671259"/>
                <a:gd name="connsiteY103" fmla="*/ 532815 h 679401"/>
                <a:gd name="connsiteX104" fmla="*/ 4784 w 671259"/>
                <a:gd name="connsiteY104" fmla="*/ 532966 h 679401"/>
                <a:gd name="connsiteX105" fmla="*/ 3949 w 671259"/>
                <a:gd name="connsiteY105" fmla="*/ 532132 h 679401"/>
                <a:gd name="connsiteX106" fmla="*/ 688 w 671259"/>
                <a:gd name="connsiteY106" fmla="*/ 525458 h 679401"/>
                <a:gd name="connsiteX107" fmla="*/ 232092 w 671259"/>
                <a:gd name="connsiteY107" fmla="*/ 525231 h 679401"/>
                <a:gd name="connsiteX108" fmla="*/ 231865 w 671259"/>
                <a:gd name="connsiteY108" fmla="*/ 526293 h 679401"/>
                <a:gd name="connsiteX109" fmla="*/ 232396 w 671259"/>
                <a:gd name="connsiteY109" fmla="*/ 526368 h 679401"/>
                <a:gd name="connsiteX110" fmla="*/ 232092 w 671259"/>
                <a:gd name="connsiteY110" fmla="*/ 525231 h 679401"/>
                <a:gd name="connsiteX111" fmla="*/ 191591 w 671259"/>
                <a:gd name="connsiteY111" fmla="*/ 512716 h 679401"/>
                <a:gd name="connsiteX112" fmla="*/ 191894 w 671259"/>
                <a:gd name="connsiteY112" fmla="*/ 513247 h 679401"/>
                <a:gd name="connsiteX113" fmla="*/ 192046 w 671259"/>
                <a:gd name="connsiteY113" fmla="*/ 513095 h 679401"/>
                <a:gd name="connsiteX114" fmla="*/ 191591 w 671259"/>
                <a:gd name="connsiteY114" fmla="*/ 512716 h 679401"/>
                <a:gd name="connsiteX115" fmla="*/ 101866 w 671259"/>
                <a:gd name="connsiteY115" fmla="*/ 510214 h 679401"/>
                <a:gd name="connsiteX116" fmla="*/ 103080 w 671259"/>
                <a:gd name="connsiteY116" fmla="*/ 511579 h 679401"/>
                <a:gd name="connsiteX117" fmla="*/ 100956 w 671259"/>
                <a:gd name="connsiteY117" fmla="*/ 513020 h 679401"/>
                <a:gd name="connsiteX118" fmla="*/ 99439 w 671259"/>
                <a:gd name="connsiteY118" fmla="*/ 511579 h 679401"/>
                <a:gd name="connsiteX119" fmla="*/ 101866 w 671259"/>
                <a:gd name="connsiteY119" fmla="*/ 510214 h 679401"/>
                <a:gd name="connsiteX120" fmla="*/ 28903 w 671259"/>
                <a:gd name="connsiteY120" fmla="*/ 507862 h 679401"/>
                <a:gd name="connsiteX121" fmla="*/ 29889 w 671259"/>
                <a:gd name="connsiteY121" fmla="*/ 509834 h 679401"/>
                <a:gd name="connsiteX122" fmla="*/ 27841 w 671259"/>
                <a:gd name="connsiteY122" fmla="*/ 510517 h 679401"/>
                <a:gd name="connsiteX123" fmla="*/ 27006 w 671259"/>
                <a:gd name="connsiteY123" fmla="*/ 508545 h 679401"/>
                <a:gd name="connsiteX124" fmla="*/ 28903 w 671259"/>
                <a:gd name="connsiteY124" fmla="*/ 507862 h 679401"/>
                <a:gd name="connsiteX125" fmla="*/ 397208 w 671259"/>
                <a:gd name="connsiteY125" fmla="*/ 504449 h 679401"/>
                <a:gd name="connsiteX126" fmla="*/ 397208 w 671259"/>
                <a:gd name="connsiteY126" fmla="*/ 504828 h 679401"/>
                <a:gd name="connsiteX127" fmla="*/ 397512 w 671259"/>
                <a:gd name="connsiteY127" fmla="*/ 504677 h 679401"/>
                <a:gd name="connsiteX128" fmla="*/ 397208 w 671259"/>
                <a:gd name="connsiteY128" fmla="*/ 504449 h 679401"/>
                <a:gd name="connsiteX129" fmla="*/ 399635 w 671259"/>
                <a:gd name="connsiteY129" fmla="*/ 503387 h 679401"/>
                <a:gd name="connsiteX130" fmla="*/ 399484 w 671259"/>
                <a:gd name="connsiteY130" fmla="*/ 503766 h 679401"/>
                <a:gd name="connsiteX131" fmla="*/ 399787 w 671259"/>
                <a:gd name="connsiteY131" fmla="*/ 503539 h 679401"/>
                <a:gd name="connsiteX132" fmla="*/ 399635 w 671259"/>
                <a:gd name="connsiteY132" fmla="*/ 503387 h 679401"/>
                <a:gd name="connsiteX133" fmla="*/ 546852 w 671259"/>
                <a:gd name="connsiteY133" fmla="*/ 498154 h 679401"/>
                <a:gd name="connsiteX134" fmla="*/ 546245 w 671259"/>
                <a:gd name="connsiteY134" fmla="*/ 498305 h 679401"/>
                <a:gd name="connsiteX135" fmla="*/ 546624 w 671259"/>
                <a:gd name="connsiteY135" fmla="*/ 498685 h 679401"/>
                <a:gd name="connsiteX136" fmla="*/ 546852 w 671259"/>
                <a:gd name="connsiteY136" fmla="*/ 498154 h 679401"/>
                <a:gd name="connsiteX137" fmla="*/ 595165 w 671259"/>
                <a:gd name="connsiteY137" fmla="*/ 495575 h 679401"/>
                <a:gd name="connsiteX138" fmla="*/ 595014 w 671259"/>
                <a:gd name="connsiteY138" fmla="*/ 495651 h 679401"/>
                <a:gd name="connsiteX139" fmla="*/ 595090 w 671259"/>
                <a:gd name="connsiteY139" fmla="*/ 495727 h 679401"/>
                <a:gd name="connsiteX140" fmla="*/ 595165 w 671259"/>
                <a:gd name="connsiteY140" fmla="*/ 495575 h 679401"/>
                <a:gd name="connsiteX141" fmla="*/ 126667 w 671259"/>
                <a:gd name="connsiteY141" fmla="*/ 490493 h 679401"/>
                <a:gd name="connsiteX142" fmla="*/ 125681 w 671259"/>
                <a:gd name="connsiteY142" fmla="*/ 491631 h 679401"/>
                <a:gd name="connsiteX143" fmla="*/ 126591 w 671259"/>
                <a:gd name="connsiteY143" fmla="*/ 493906 h 679401"/>
                <a:gd name="connsiteX144" fmla="*/ 132431 w 671259"/>
                <a:gd name="connsiteY144" fmla="*/ 504373 h 679401"/>
                <a:gd name="connsiteX145" fmla="*/ 142974 w 671259"/>
                <a:gd name="connsiteY145" fmla="*/ 507028 h 679401"/>
                <a:gd name="connsiteX146" fmla="*/ 142671 w 671259"/>
                <a:gd name="connsiteY146" fmla="*/ 502780 h 679401"/>
                <a:gd name="connsiteX147" fmla="*/ 142519 w 671259"/>
                <a:gd name="connsiteY147" fmla="*/ 502553 h 679401"/>
                <a:gd name="connsiteX148" fmla="*/ 127426 w 671259"/>
                <a:gd name="connsiteY148" fmla="*/ 491100 h 679401"/>
                <a:gd name="connsiteX149" fmla="*/ 126667 w 671259"/>
                <a:gd name="connsiteY149" fmla="*/ 490493 h 679401"/>
                <a:gd name="connsiteX150" fmla="*/ 452045 w 671259"/>
                <a:gd name="connsiteY150" fmla="*/ 490190 h 679401"/>
                <a:gd name="connsiteX151" fmla="*/ 452121 w 671259"/>
                <a:gd name="connsiteY151" fmla="*/ 490493 h 679401"/>
                <a:gd name="connsiteX152" fmla="*/ 452272 w 671259"/>
                <a:gd name="connsiteY152" fmla="*/ 490418 h 679401"/>
                <a:gd name="connsiteX153" fmla="*/ 452424 w 671259"/>
                <a:gd name="connsiteY153" fmla="*/ 490493 h 679401"/>
                <a:gd name="connsiteX154" fmla="*/ 452196 w 671259"/>
                <a:gd name="connsiteY154" fmla="*/ 490190 h 679401"/>
                <a:gd name="connsiteX155" fmla="*/ 195004 w 671259"/>
                <a:gd name="connsiteY155" fmla="*/ 488446 h 679401"/>
                <a:gd name="connsiteX156" fmla="*/ 195232 w 671259"/>
                <a:gd name="connsiteY156" fmla="*/ 489052 h 679401"/>
                <a:gd name="connsiteX157" fmla="*/ 195535 w 671259"/>
                <a:gd name="connsiteY157" fmla="*/ 488749 h 679401"/>
                <a:gd name="connsiteX158" fmla="*/ 195004 w 671259"/>
                <a:gd name="connsiteY158" fmla="*/ 488446 h 679401"/>
                <a:gd name="connsiteX159" fmla="*/ 407372 w 671259"/>
                <a:gd name="connsiteY159" fmla="*/ 485184 h 679401"/>
                <a:gd name="connsiteX160" fmla="*/ 407296 w 671259"/>
                <a:gd name="connsiteY160" fmla="*/ 485336 h 679401"/>
                <a:gd name="connsiteX161" fmla="*/ 407523 w 671259"/>
                <a:gd name="connsiteY161" fmla="*/ 485336 h 679401"/>
                <a:gd name="connsiteX162" fmla="*/ 407372 w 671259"/>
                <a:gd name="connsiteY162" fmla="*/ 485184 h 679401"/>
                <a:gd name="connsiteX163" fmla="*/ 59923 w 671259"/>
                <a:gd name="connsiteY163" fmla="*/ 484654 h 679401"/>
                <a:gd name="connsiteX164" fmla="*/ 62881 w 671259"/>
                <a:gd name="connsiteY164" fmla="*/ 486701 h 679401"/>
                <a:gd name="connsiteX165" fmla="*/ 71149 w 671259"/>
                <a:gd name="connsiteY165" fmla="*/ 489659 h 679401"/>
                <a:gd name="connsiteX166" fmla="*/ 77216 w 671259"/>
                <a:gd name="connsiteY166" fmla="*/ 492769 h 679401"/>
                <a:gd name="connsiteX167" fmla="*/ 92461 w 671259"/>
                <a:gd name="connsiteY167" fmla="*/ 504753 h 679401"/>
                <a:gd name="connsiteX168" fmla="*/ 95571 w 671259"/>
                <a:gd name="connsiteY168" fmla="*/ 507180 h 679401"/>
                <a:gd name="connsiteX169" fmla="*/ 91854 w 671259"/>
                <a:gd name="connsiteY169" fmla="*/ 507483 h 679401"/>
                <a:gd name="connsiteX170" fmla="*/ 88593 w 671259"/>
                <a:gd name="connsiteY170" fmla="*/ 506118 h 679401"/>
                <a:gd name="connsiteX171" fmla="*/ 77520 w 671259"/>
                <a:gd name="connsiteY171" fmla="*/ 500657 h 679401"/>
                <a:gd name="connsiteX172" fmla="*/ 72969 w 671259"/>
                <a:gd name="connsiteY172" fmla="*/ 501643 h 679401"/>
                <a:gd name="connsiteX173" fmla="*/ 65991 w 671259"/>
                <a:gd name="connsiteY173" fmla="*/ 496334 h 679401"/>
                <a:gd name="connsiteX174" fmla="*/ 62123 w 671259"/>
                <a:gd name="connsiteY174" fmla="*/ 488825 h 679401"/>
                <a:gd name="connsiteX175" fmla="*/ 59923 w 671259"/>
                <a:gd name="connsiteY175" fmla="*/ 484654 h 679401"/>
                <a:gd name="connsiteX176" fmla="*/ 452272 w 671259"/>
                <a:gd name="connsiteY176" fmla="*/ 481619 h 679401"/>
                <a:gd name="connsiteX177" fmla="*/ 453182 w 671259"/>
                <a:gd name="connsiteY177" fmla="*/ 482530 h 679401"/>
                <a:gd name="connsiteX178" fmla="*/ 453410 w 671259"/>
                <a:gd name="connsiteY178" fmla="*/ 482150 h 679401"/>
                <a:gd name="connsiteX179" fmla="*/ 452272 w 671259"/>
                <a:gd name="connsiteY179" fmla="*/ 481619 h 679401"/>
                <a:gd name="connsiteX180" fmla="*/ 317115 w 671259"/>
                <a:gd name="connsiteY180" fmla="*/ 481240 h 679401"/>
                <a:gd name="connsiteX181" fmla="*/ 316736 w 671259"/>
                <a:gd name="connsiteY181" fmla="*/ 481468 h 679401"/>
                <a:gd name="connsiteX182" fmla="*/ 317267 w 671259"/>
                <a:gd name="connsiteY182" fmla="*/ 481847 h 679401"/>
                <a:gd name="connsiteX183" fmla="*/ 317115 w 671259"/>
                <a:gd name="connsiteY183" fmla="*/ 481240 h 679401"/>
                <a:gd name="connsiteX184" fmla="*/ 146159 w 671259"/>
                <a:gd name="connsiteY184" fmla="*/ 475400 h 679401"/>
                <a:gd name="connsiteX185" fmla="*/ 146084 w 671259"/>
                <a:gd name="connsiteY185" fmla="*/ 475476 h 679401"/>
                <a:gd name="connsiteX186" fmla="*/ 146235 w 671259"/>
                <a:gd name="connsiteY186" fmla="*/ 475476 h 679401"/>
                <a:gd name="connsiteX187" fmla="*/ 632254 w 671259"/>
                <a:gd name="connsiteY187" fmla="*/ 472821 h 679401"/>
                <a:gd name="connsiteX188" fmla="*/ 631040 w 671259"/>
                <a:gd name="connsiteY188" fmla="*/ 473276 h 679401"/>
                <a:gd name="connsiteX189" fmla="*/ 632406 w 671259"/>
                <a:gd name="connsiteY189" fmla="*/ 473276 h 679401"/>
                <a:gd name="connsiteX190" fmla="*/ 632254 w 671259"/>
                <a:gd name="connsiteY190" fmla="*/ 472821 h 679401"/>
                <a:gd name="connsiteX191" fmla="*/ 422541 w 671259"/>
                <a:gd name="connsiteY191" fmla="*/ 463189 h 679401"/>
                <a:gd name="connsiteX192" fmla="*/ 421631 w 671259"/>
                <a:gd name="connsiteY192" fmla="*/ 463947 h 679401"/>
                <a:gd name="connsiteX193" fmla="*/ 422010 w 671259"/>
                <a:gd name="connsiteY193" fmla="*/ 464782 h 679401"/>
                <a:gd name="connsiteX194" fmla="*/ 422541 w 671259"/>
                <a:gd name="connsiteY194" fmla="*/ 463189 h 679401"/>
                <a:gd name="connsiteX195" fmla="*/ 516134 w 671259"/>
                <a:gd name="connsiteY195" fmla="*/ 461900 h 679401"/>
                <a:gd name="connsiteX196" fmla="*/ 516210 w 671259"/>
                <a:gd name="connsiteY196" fmla="*/ 461975 h 679401"/>
                <a:gd name="connsiteX197" fmla="*/ 516210 w 671259"/>
                <a:gd name="connsiteY197" fmla="*/ 461900 h 679401"/>
                <a:gd name="connsiteX198" fmla="*/ 324169 w 671259"/>
                <a:gd name="connsiteY198" fmla="*/ 460686 h 679401"/>
                <a:gd name="connsiteX199" fmla="*/ 323562 w 671259"/>
                <a:gd name="connsiteY199" fmla="*/ 461596 h 679401"/>
                <a:gd name="connsiteX200" fmla="*/ 324624 w 671259"/>
                <a:gd name="connsiteY200" fmla="*/ 461293 h 679401"/>
                <a:gd name="connsiteX201" fmla="*/ 324169 w 671259"/>
                <a:gd name="connsiteY201" fmla="*/ 460686 h 679401"/>
                <a:gd name="connsiteX202" fmla="*/ 17070 w 671259"/>
                <a:gd name="connsiteY202" fmla="*/ 459775 h 679401"/>
                <a:gd name="connsiteX203" fmla="*/ 20332 w 671259"/>
                <a:gd name="connsiteY203" fmla="*/ 461975 h 679401"/>
                <a:gd name="connsiteX204" fmla="*/ 19346 w 671259"/>
                <a:gd name="connsiteY204" fmla="*/ 463188 h 679401"/>
                <a:gd name="connsiteX205" fmla="*/ 17070 w 671259"/>
                <a:gd name="connsiteY205" fmla="*/ 459775 h 679401"/>
                <a:gd name="connsiteX206" fmla="*/ 406006 w 671259"/>
                <a:gd name="connsiteY206" fmla="*/ 454922 h 679401"/>
                <a:gd name="connsiteX207" fmla="*/ 406006 w 671259"/>
                <a:gd name="connsiteY207" fmla="*/ 456363 h 679401"/>
                <a:gd name="connsiteX208" fmla="*/ 406689 w 671259"/>
                <a:gd name="connsiteY208" fmla="*/ 456211 h 679401"/>
                <a:gd name="connsiteX209" fmla="*/ 406006 w 671259"/>
                <a:gd name="connsiteY209" fmla="*/ 454922 h 679401"/>
                <a:gd name="connsiteX210" fmla="*/ 70997 w 671259"/>
                <a:gd name="connsiteY210" fmla="*/ 450446 h 679401"/>
                <a:gd name="connsiteX211" fmla="*/ 72438 w 671259"/>
                <a:gd name="connsiteY211" fmla="*/ 450522 h 679401"/>
                <a:gd name="connsiteX212" fmla="*/ 71983 w 671259"/>
                <a:gd name="connsiteY212" fmla="*/ 453404 h 679401"/>
                <a:gd name="connsiteX213" fmla="*/ 71983 w 671259"/>
                <a:gd name="connsiteY213" fmla="*/ 453480 h 679401"/>
                <a:gd name="connsiteX214" fmla="*/ 70997 w 671259"/>
                <a:gd name="connsiteY214" fmla="*/ 450446 h 679401"/>
                <a:gd name="connsiteX215" fmla="*/ 526525 w 671259"/>
                <a:gd name="connsiteY215" fmla="*/ 446503 h 679401"/>
                <a:gd name="connsiteX216" fmla="*/ 526677 w 671259"/>
                <a:gd name="connsiteY216" fmla="*/ 446730 h 679401"/>
                <a:gd name="connsiteX217" fmla="*/ 526829 w 671259"/>
                <a:gd name="connsiteY217" fmla="*/ 446579 h 679401"/>
                <a:gd name="connsiteX218" fmla="*/ 526525 w 671259"/>
                <a:gd name="connsiteY218" fmla="*/ 446503 h 679401"/>
                <a:gd name="connsiteX219" fmla="*/ 446356 w 671259"/>
                <a:gd name="connsiteY219" fmla="*/ 445593 h 679401"/>
                <a:gd name="connsiteX220" fmla="*/ 446129 w 671259"/>
                <a:gd name="connsiteY220" fmla="*/ 445669 h 679401"/>
                <a:gd name="connsiteX221" fmla="*/ 445294 w 671259"/>
                <a:gd name="connsiteY221" fmla="*/ 446351 h 679401"/>
                <a:gd name="connsiteX222" fmla="*/ 445825 w 671259"/>
                <a:gd name="connsiteY222" fmla="*/ 446730 h 679401"/>
                <a:gd name="connsiteX223" fmla="*/ 446356 w 671259"/>
                <a:gd name="connsiteY223" fmla="*/ 445593 h 679401"/>
                <a:gd name="connsiteX224" fmla="*/ 82222 w 671259"/>
                <a:gd name="connsiteY224" fmla="*/ 439753 h 679401"/>
                <a:gd name="connsiteX225" fmla="*/ 82980 w 671259"/>
                <a:gd name="connsiteY225" fmla="*/ 440132 h 679401"/>
                <a:gd name="connsiteX226" fmla="*/ 83056 w 671259"/>
                <a:gd name="connsiteY226" fmla="*/ 439753 h 679401"/>
                <a:gd name="connsiteX227" fmla="*/ 216999 w 671259"/>
                <a:gd name="connsiteY227" fmla="*/ 436719 h 679401"/>
                <a:gd name="connsiteX228" fmla="*/ 216923 w 671259"/>
                <a:gd name="connsiteY228" fmla="*/ 436946 h 679401"/>
                <a:gd name="connsiteX229" fmla="*/ 217227 w 671259"/>
                <a:gd name="connsiteY229" fmla="*/ 436871 h 679401"/>
                <a:gd name="connsiteX230" fmla="*/ 216999 w 671259"/>
                <a:gd name="connsiteY230" fmla="*/ 436719 h 679401"/>
                <a:gd name="connsiteX231" fmla="*/ 493608 w 671259"/>
                <a:gd name="connsiteY231" fmla="*/ 435581 h 679401"/>
                <a:gd name="connsiteX232" fmla="*/ 493532 w 671259"/>
                <a:gd name="connsiteY232" fmla="*/ 435809 h 679401"/>
                <a:gd name="connsiteX233" fmla="*/ 493987 w 671259"/>
                <a:gd name="connsiteY233" fmla="*/ 435809 h 679401"/>
                <a:gd name="connsiteX234" fmla="*/ 493608 w 671259"/>
                <a:gd name="connsiteY234" fmla="*/ 435581 h 679401"/>
                <a:gd name="connsiteX235" fmla="*/ 541315 w 671259"/>
                <a:gd name="connsiteY235" fmla="*/ 434064 h 679401"/>
                <a:gd name="connsiteX236" fmla="*/ 541315 w 671259"/>
                <a:gd name="connsiteY236" fmla="*/ 434140 h 679401"/>
                <a:gd name="connsiteX237" fmla="*/ 541391 w 671259"/>
                <a:gd name="connsiteY237" fmla="*/ 434140 h 679401"/>
                <a:gd name="connsiteX238" fmla="*/ 541315 w 671259"/>
                <a:gd name="connsiteY238" fmla="*/ 434064 h 679401"/>
                <a:gd name="connsiteX239" fmla="*/ 471840 w 671259"/>
                <a:gd name="connsiteY239" fmla="*/ 427845 h 679401"/>
                <a:gd name="connsiteX240" fmla="*/ 471840 w 671259"/>
                <a:gd name="connsiteY240" fmla="*/ 427921 h 679401"/>
                <a:gd name="connsiteX241" fmla="*/ 471992 w 671259"/>
                <a:gd name="connsiteY241" fmla="*/ 427845 h 679401"/>
                <a:gd name="connsiteX242" fmla="*/ 379081 w 671259"/>
                <a:gd name="connsiteY242" fmla="*/ 413207 h 679401"/>
                <a:gd name="connsiteX243" fmla="*/ 379461 w 671259"/>
                <a:gd name="connsiteY243" fmla="*/ 413813 h 679401"/>
                <a:gd name="connsiteX244" fmla="*/ 379157 w 671259"/>
                <a:gd name="connsiteY244" fmla="*/ 413283 h 679401"/>
                <a:gd name="connsiteX245" fmla="*/ 379081 w 671259"/>
                <a:gd name="connsiteY245" fmla="*/ 413207 h 679401"/>
                <a:gd name="connsiteX246" fmla="*/ 418066 w 671259"/>
                <a:gd name="connsiteY246" fmla="*/ 407518 h 679401"/>
                <a:gd name="connsiteX247" fmla="*/ 417990 w 671259"/>
                <a:gd name="connsiteY247" fmla="*/ 407670 h 679401"/>
                <a:gd name="connsiteX248" fmla="*/ 417687 w 671259"/>
                <a:gd name="connsiteY248" fmla="*/ 408353 h 679401"/>
                <a:gd name="connsiteX249" fmla="*/ 417914 w 671259"/>
                <a:gd name="connsiteY249" fmla="*/ 408580 h 679401"/>
                <a:gd name="connsiteX250" fmla="*/ 418218 w 671259"/>
                <a:gd name="connsiteY250" fmla="*/ 407898 h 679401"/>
                <a:gd name="connsiteX251" fmla="*/ 418521 w 671259"/>
                <a:gd name="connsiteY251" fmla="*/ 407594 h 679401"/>
                <a:gd name="connsiteX252" fmla="*/ 418066 w 671259"/>
                <a:gd name="connsiteY252" fmla="*/ 407518 h 679401"/>
                <a:gd name="connsiteX253" fmla="*/ 565965 w 671259"/>
                <a:gd name="connsiteY253" fmla="*/ 402361 h 679401"/>
                <a:gd name="connsiteX254" fmla="*/ 565661 w 671259"/>
                <a:gd name="connsiteY254" fmla="*/ 402437 h 679401"/>
                <a:gd name="connsiteX255" fmla="*/ 565661 w 671259"/>
                <a:gd name="connsiteY255" fmla="*/ 402664 h 679401"/>
                <a:gd name="connsiteX256" fmla="*/ 565965 w 671259"/>
                <a:gd name="connsiteY256" fmla="*/ 402361 h 679401"/>
                <a:gd name="connsiteX257" fmla="*/ 439227 w 671259"/>
                <a:gd name="connsiteY257" fmla="*/ 400085 h 679401"/>
                <a:gd name="connsiteX258" fmla="*/ 439379 w 671259"/>
                <a:gd name="connsiteY258" fmla="*/ 401147 h 679401"/>
                <a:gd name="connsiteX259" fmla="*/ 439985 w 671259"/>
                <a:gd name="connsiteY259" fmla="*/ 400996 h 679401"/>
                <a:gd name="connsiteX260" fmla="*/ 439227 w 671259"/>
                <a:gd name="connsiteY260" fmla="*/ 400085 h 679401"/>
                <a:gd name="connsiteX261" fmla="*/ 154578 w 671259"/>
                <a:gd name="connsiteY261" fmla="*/ 387419 h 679401"/>
                <a:gd name="connsiteX262" fmla="*/ 154351 w 671259"/>
                <a:gd name="connsiteY262" fmla="*/ 387874 h 679401"/>
                <a:gd name="connsiteX263" fmla="*/ 154957 w 671259"/>
                <a:gd name="connsiteY263" fmla="*/ 387571 h 679401"/>
                <a:gd name="connsiteX264" fmla="*/ 154578 w 671259"/>
                <a:gd name="connsiteY264" fmla="*/ 387419 h 679401"/>
                <a:gd name="connsiteX265" fmla="*/ 571198 w 671259"/>
                <a:gd name="connsiteY265" fmla="*/ 379076 h 679401"/>
                <a:gd name="connsiteX266" fmla="*/ 571653 w 671259"/>
                <a:gd name="connsiteY266" fmla="*/ 379835 h 679401"/>
                <a:gd name="connsiteX267" fmla="*/ 572791 w 671259"/>
                <a:gd name="connsiteY267" fmla="*/ 380441 h 679401"/>
                <a:gd name="connsiteX268" fmla="*/ 571198 w 671259"/>
                <a:gd name="connsiteY268" fmla="*/ 379076 h 679401"/>
                <a:gd name="connsiteX269" fmla="*/ 533427 w 671259"/>
                <a:gd name="connsiteY269" fmla="*/ 376877 h 679401"/>
                <a:gd name="connsiteX270" fmla="*/ 533655 w 671259"/>
                <a:gd name="connsiteY270" fmla="*/ 378773 h 679401"/>
                <a:gd name="connsiteX271" fmla="*/ 533958 w 671259"/>
                <a:gd name="connsiteY271" fmla="*/ 377028 h 679401"/>
                <a:gd name="connsiteX272" fmla="*/ 533427 w 671259"/>
                <a:gd name="connsiteY272" fmla="*/ 376877 h 679401"/>
                <a:gd name="connsiteX273" fmla="*/ 63260 w 671259"/>
                <a:gd name="connsiteY273" fmla="*/ 367471 h 679401"/>
                <a:gd name="connsiteX274" fmla="*/ 64398 w 671259"/>
                <a:gd name="connsiteY274" fmla="*/ 368381 h 679401"/>
                <a:gd name="connsiteX275" fmla="*/ 63109 w 671259"/>
                <a:gd name="connsiteY275" fmla="*/ 370126 h 679401"/>
                <a:gd name="connsiteX276" fmla="*/ 62047 w 671259"/>
                <a:gd name="connsiteY276" fmla="*/ 368988 h 679401"/>
                <a:gd name="connsiteX277" fmla="*/ 63260 w 671259"/>
                <a:gd name="connsiteY277" fmla="*/ 367471 h 679401"/>
                <a:gd name="connsiteX278" fmla="*/ 316509 w 671259"/>
                <a:gd name="connsiteY278" fmla="*/ 366865 h 679401"/>
                <a:gd name="connsiteX279" fmla="*/ 316509 w 671259"/>
                <a:gd name="connsiteY279" fmla="*/ 367320 h 679401"/>
                <a:gd name="connsiteX280" fmla="*/ 317040 w 671259"/>
                <a:gd name="connsiteY280" fmla="*/ 367396 h 679401"/>
                <a:gd name="connsiteX281" fmla="*/ 316509 w 671259"/>
                <a:gd name="connsiteY281" fmla="*/ 366865 h 679401"/>
                <a:gd name="connsiteX282" fmla="*/ 318860 w 671259"/>
                <a:gd name="connsiteY282" fmla="*/ 363680 h 679401"/>
                <a:gd name="connsiteX283" fmla="*/ 319391 w 671259"/>
                <a:gd name="connsiteY283" fmla="*/ 364210 h 679401"/>
                <a:gd name="connsiteX284" fmla="*/ 319467 w 671259"/>
                <a:gd name="connsiteY284" fmla="*/ 363755 h 679401"/>
                <a:gd name="connsiteX285" fmla="*/ 318860 w 671259"/>
                <a:gd name="connsiteY285" fmla="*/ 363680 h 679401"/>
                <a:gd name="connsiteX286" fmla="*/ 110588 w 671259"/>
                <a:gd name="connsiteY286" fmla="*/ 358598 h 679401"/>
                <a:gd name="connsiteX287" fmla="*/ 110664 w 671259"/>
                <a:gd name="connsiteY287" fmla="*/ 358750 h 679401"/>
                <a:gd name="connsiteX288" fmla="*/ 110891 w 671259"/>
                <a:gd name="connsiteY288" fmla="*/ 358598 h 679401"/>
                <a:gd name="connsiteX289" fmla="*/ 424134 w 671259"/>
                <a:gd name="connsiteY289" fmla="*/ 350482 h 679401"/>
                <a:gd name="connsiteX290" fmla="*/ 422693 w 671259"/>
                <a:gd name="connsiteY290" fmla="*/ 351241 h 679401"/>
                <a:gd name="connsiteX291" fmla="*/ 425120 w 671259"/>
                <a:gd name="connsiteY291" fmla="*/ 350937 h 679401"/>
                <a:gd name="connsiteX292" fmla="*/ 424134 w 671259"/>
                <a:gd name="connsiteY292" fmla="*/ 350482 h 679401"/>
                <a:gd name="connsiteX293" fmla="*/ 164438 w 671259"/>
                <a:gd name="connsiteY293" fmla="*/ 349724 h 679401"/>
                <a:gd name="connsiteX294" fmla="*/ 164362 w 671259"/>
                <a:gd name="connsiteY294" fmla="*/ 349876 h 679401"/>
                <a:gd name="connsiteX295" fmla="*/ 164514 w 671259"/>
                <a:gd name="connsiteY295" fmla="*/ 349876 h 679401"/>
                <a:gd name="connsiteX296" fmla="*/ 164438 w 671259"/>
                <a:gd name="connsiteY296" fmla="*/ 349724 h 679401"/>
                <a:gd name="connsiteX297" fmla="*/ 499297 w 671259"/>
                <a:gd name="connsiteY297" fmla="*/ 341836 h 679401"/>
                <a:gd name="connsiteX298" fmla="*/ 499372 w 671259"/>
                <a:gd name="connsiteY298" fmla="*/ 341912 h 679401"/>
                <a:gd name="connsiteX299" fmla="*/ 499372 w 671259"/>
                <a:gd name="connsiteY299" fmla="*/ 341836 h 679401"/>
                <a:gd name="connsiteX300" fmla="*/ 556636 w 671259"/>
                <a:gd name="connsiteY300" fmla="*/ 335313 h 679401"/>
                <a:gd name="connsiteX301" fmla="*/ 556408 w 671259"/>
                <a:gd name="connsiteY301" fmla="*/ 335541 h 679401"/>
                <a:gd name="connsiteX302" fmla="*/ 556939 w 671259"/>
                <a:gd name="connsiteY302" fmla="*/ 335693 h 679401"/>
                <a:gd name="connsiteX303" fmla="*/ 556636 w 671259"/>
                <a:gd name="connsiteY303" fmla="*/ 335313 h 679401"/>
                <a:gd name="connsiteX304" fmla="*/ 410026 w 671259"/>
                <a:gd name="connsiteY304" fmla="*/ 332431 h 679401"/>
                <a:gd name="connsiteX305" fmla="*/ 409950 w 671259"/>
                <a:gd name="connsiteY305" fmla="*/ 332962 h 679401"/>
                <a:gd name="connsiteX306" fmla="*/ 410102 w 671259"/>
                <a:gd name="connsiteY306" fmla="*/ 332962 h 679401"/>
                <a:gd name="connsiteX307" fmla="*/ 410026 w 671259"/>
                <a:gd name="connsiteY307" fmla="*/ 332431 h 679401"/>
                <a:gd name="connsiteX308" fmla="*/ 423982 w 671259"/>
                <a:gd name="connsiteY308" fmla="*/ 328942 h 679401"/>
                <a:gd name="connsiteX309" fmla="*/ 423754 w 671259"/>
                <a:gd name="connsiteY309" fmla="*/ 329170 h 679401"/>
                <a:gd name="connsiteX310" fmla="*/ 425878 w 671259"/>
                <a:gd name="connsiteY310" fmla="*/ 331521 h 679401"/>
                <a:gd name="connsiteX311" fmla="*/ 427471 w 671259"/>
                <a:gd name="connsiteY311" fmla="*/ 329852 h 679401"/>
                <a:gd name="connsiteX312" fmla="*/ 423982 w 671259"/>
                <a:gd name="connsiteY312" fmla="*/ 328942 h 679401"/>
                <a:gd name="connsiteX313" fmla="*/ 440744 w 671259"/>
                <a:gd name="connsiteY313" fmla="*/ 328335 h 679401"/>
                <a:gd name="connsiteX314" fmla="*/ 440744 w 671259"/>
                <a:gd name="connsiteY314" fmla="*/ 328791 h 679401"/>
                <a:gd name="connsiteX315" fmla="*/ 441047 w 671259"/>
                <a:gd name="connsiteY315" fmla="*/ 328639 h 679401"/>
                <a:gd name="connsiteX316" fmla="*/ 440744 w 671259"/>
                <a:gd name="connsiteY316" fmla="*/ 328335 h 679401"/>
                <a:gd name="connsiteX317" fmla="*/ 212752 w 671259"/>
                <a:gd name="connsiteY317" fmla="*/ 324922 h 679401"/>
                <a:gd name="connsiteX318" fmla="*/ 212524 w 671259"/>
                <a:gd name="connsiteY318" fmla="*/ 324998 h 679401"/>
                <a:gd name="connsiteX319" fmla="*/ 212752 w 671259"/>
                <a:gd name="connsiteY319" fmla="*/ 325074 h 679401"/>
                <a:gd name="connsiteX320" fmla="*/ 241194 w 671259"/>
                <a:gd name="connsiteY320" fmla="*/ 313318 h 679401"/>
                <a:gd name="connsiteX321" fmla="*/ 241270 w 671259"/>
                <a:gd name="connsiteY321" fmla="*/ 313470 h 679401"/>
                <a:gd name="connsiteX322" fmla="*/ 241346 w 671259"/>
                <a:gd name="connsiteY322" fmla="*/ 313318 h 679401"/>
                <a:gd name="connsiteX323" fmla="*/ 480032 w 671259"/>
                <a:gd name="connsiteY323" fmla="*/ 310588 h 679401"/>
                <a:gd name="connsiteX324" fmla="*/ 480487 w 671259"/>
                <a:gd name="connsiteY324" fmla="*/ 311119 h 679401"/>
                <a:gd name="connsiteX325" fmla="*/ 480866 w 671259"/>
                <a:gd name="connsiteY325" fmla="*/ 310663 h 679401"/>
                <a:gd name="connsiteX326" fmla="*/ 480032 w 671259"/>
                <a:gd name="connsiteY326" fmla="*/ 310588 h 679401"/>
                <a:gd name="connsiteX327" fmla="*/ 310820 w 671259"/>
                <a:gd name="connsiteY327" fmla="*/ 304672 h 679401"/>
                <a:gd name="connsiteX328" fmla="*/ 310669 w 671259"/>
                <a:gd name="connsiteY328" fmla="*/ 304747 h 679401"/>
                <a:gd name="connsiteX329" fmla="*/ 310820 w 671259"/>
                <a:gd name="connsiteY329" fmla="*/ 304747 h 679401"/>
                <a:gd name="connsiteX330" fmla="*/ 90868 w 671259"/>
                <a:gd name="connsiteY330" fmla="*/ 304672 h 679401"/>
                <a:gd name="connsiteX331" fmla="*/ 89275 w 671259"/>
                <a:gd name="connsiteY331" fmla="*/ 305354 h 679401"/>
                <a:gd name="connsiteX332" fmla="*/ 91247 w 671259"/>
                <a:gd name="connsiteY332" fmla="*/ 306947 h 679401"/>
                <a:gd name="connsiteX333" fmla="*/ 90868 w 671259"/>
                <a:gd name="connsiteY333" fmla="*/ 304672 h 679401"/>
                <a:gd name="connsiteX334" fmla="*/ 621636 w 671259"/>
                <a:gd name="connsiteY334" fmla="*/ 300045 h 679401"/>
                <a:gd name="connsiteX335" fmla="*/ 621332 w 671259"/>
                <a:gd name="connsiteY335" fmla="*/ 300348 h 679401"/>
                <a:gd name="connsiteX336" fmla="*/ 621484 w 671259"/>
                <a:gd name="connsiteY336" fmla="*/ 300500 h 679401"/>
                <a:gd name="connsiteX337" fmla="*/ 621636 w 671259"/>
                <a:gd name="connsiteY337" fmla="*/ 300045 h 679401"/>
                <a:gd name="connsiteX338" fmla="*/ 365884 w 671259"/>
                <a:gd name="connsiteY338" fmla="*/ 299742 h 679401"/>
                <a:gd name="connsiteX339" fmla="*/ 365657 w 671259"/>
                <a:gd name="connsiteY339" fmla="*/ 300045 h 679401"/>
                <a:gd name="connsiteX340" fmla="*/ 366036 w 671259"/>
                <a:gd name="connsiteY340" fmla="*/ 300121 h 679401"/>
                <a:gd name="connsiteX341" fmla="*/ 366036 w 671259"/>
                <a:gd name="connsiteY341" fmla="*/ 300045 h 679401"/>
                <a:gd name="connsiteX342" fmla="*/ 365884 w 671259"/>
                <a:gd name="connsiteY342" fmla="*/ 299742 h 679401"/>
                <a:gd name="connsiteX343" fmla="*/ 120069 w 671259"/>
                <a:gd name="connsiteY343" fmla="*/ 285938 h 679401"/>
                <a:gd name="connsiteX344" fmla="*/ 118552 w 671259"/>
                <a:gd name="connsiteY344" fmla="*/ 299590 h 679401"/>
                <a:gd name="connsiteX345" fmla="*/ 118097 w 671259"/>
                <a:gd name="connsiteY345" fmla="*/ 305582 h 679401"/>
                <a:gd name="connsiteX346" fmla="*/ 118172 w 671259"/>
                <a:gd name="connsiteY346" fmla="*/ 305733 h 679401"/>
                <a:gd name="connsiteX347" fmla="*/ 124012 w 671259"/>
                <a:gd name="connsiteY347" fmla="*/ 295874 h 679401"/>
                <a:gd name="connsiteX348" fmla="*/ 120069 w 671259"/>
                <a:gd name="connsiteY348" fmla="*/ 285938 h 679401"/>
                <a:gd name="connsiteX349" fmla="*/ 466000 w 671259"/>
                <a:gd name="connsiteY349" fmla="*/ 281463 h 679401"/>
                <a:gd name="connsiteX350" fmla="*/ 465697 w 671259"/>
                <a:gd name="connsiteY350" fmla="*/ 281615 h 679401"/>
                <a:gd name="connsiteX351" fmla="*/ 465697 w 671259"/>
                <a:gd name="connsiteY351" fmla="*/ 281690 h 679401"/>
                <a:gd name="connsiteX352" fmla="*/ 466000 w 671259"/>
                <a:gd name="connsiteY352" fmla="*/ 281463 h 679401"/>
                <a:gd name="connsiteX353" fmla="*/ 94053 w 671259"/>
                <a:gd name="connsiteY353" fmla="*/ 280477 h 679401"/>
                <a:gd name="connsiteX354" fmla="*/ 93523 w 671259"/>
                <a:gd name="connsiteY354" fmla="*/ 282676 h 679401"/>
                <a:gd name="connsiteX355" fmla="*/ 94736 w 671259"/>
                <a:gd name="connsiteY355" fmla="*/ 310512 h 679401"/>
                <a:gd name="connsiteX356" fmla="*/ 92309 w 671259"/>
                <a:gd name="connsiteY356" fmla="*/ 317565 h 679401"/>
                <a:gd name="connsiteX357" fmla="*/ 91551 w 671259"/>
                <a:gd name="connsiteY357" fmla="*/ 317110 h 679401"/>
                <a:gd name="connsiteX358" fmla="*/ 91475 w 671259"/>
                <a:gd name="connsiteY358" fmla="*/ 317414 h 679401"/>
                <a:gd name="connsiteX359" fmla="*/ 92992 w 671259"/>
                <a:gd name="connsiteY359" fmla="*/ 319537 h 679401"/>
                <a:gd name="connsiteX360" fmla="*/ 93750 w 671259"/>
                <a:gd name="connsiteY360" fmla="*/ 322192 h 679401"/>
                <a:gd name="connsiteX361" fmla="*/ 93978 w 671259"/>
                <a:gd name="connsiteY361" fmla="*/ 325378 h 679401"/>
                <a:gd name="connsiteX362" fmla="*/ 95343 w 671259"/>
                <a:gd name="connsiteY362" fmla="*/ 328942 h 679401"/>
                <a:gd name="connsiteX363" fmla="*/ 103155 w 671259"/>
                <a:gd name="connsiteY363" fmla="*/ 322571 h 679401"/>
                <a:gd name="connsiteX364" fmla="*/ 101259 w 671259"/>
                <a:gd name="connsiteY364" fmla="*/ 305203 h 679401"/>
                <a:gd name="connsiteX365" fmla="*/ 99818 w 671259"/>
                <a:gd name="connsiteY365" fmla="*/ 287834 h 679401"/>
                <a:gd name="connsiteX366" fmla="*/ 99590 w 671259"/>
                <a:gd name="connsiteY366" fmla="*/ 286545 h 679401"/>
                <a:gd name="connsiteX367" fmla="*/ 97922 w 671259"/>
                <a:gd name="connsiteY367" fmla="*/ 283131 h 679401"/>
                <a:gd name="connsiteX368" fmla="*/ 94053 w 671259"/>
                <a:gd name="connsiteY368" fmla="*/ 280477 h 679401"/>
                <a:gd name="connsiteX369" fmla="*/ 36184 w 671259"/>
                <a:gd name="connsiteY369" fmla="*/ 268949 h 679401"/>
                <a:gd name="connsiteX370" fmla="*/ 39142 w 671259"/>
                <a:gd name="connsiteY370" fmla="*/ 270845 h 679401"/>
                <a:gd name="connsiteX371" fmla="*/ 36487 w 671259"/>
                <a:gd name="connsiteY371" fmla="*/ 271907 h 679401"/>
                <a:gd name="connsiteX372" fmla="*/ 36184 w 671259"/>
                <a:gd name="connsiteY372" fmla="*/ 268949 h 679401"/>
                <a:gd name="connsiteX373" fmla="*/ 572184 w 671259"/>
                <a:gd name="connsiteY373" fmla="*/ 268797 h 679401"/>
                <a:gd name="connsiteX374" fmla="*/ 572108 w 671259"/>
                <a:gd name="connsiteY374" fmla="*/ 269403 h 679401"/>
                <a:gd name="connsiteX375" fmla="*/ 572791 w 671259"/>
                <a:gd name="connsiteY375" fmla="*/ 269252 h 679401"/>
                <a:gd name="connsiteX376" fmla="*/ 572184 w 671259"/>
                <a:gd name="connsiteY376" fmla="*/ 268797 h 679401"/>
                <a:gd name="connsiteX377" fmla="*/ 503165 w 671259"/>
                <a:gd name="connsiteY377" fmla="*/ 263260 h 679401"/>
                <a:gd name="connsiteX378" fmla="*/ 502482 w 671259"/>
                <a:gd name="connsiteY378" fmla="*/ 263487 h 679401"/>
                <a:gd name="connsiteX379" fmla="*/ 502710 w 671259"/>
                <a:gd name="connsiteY379" fmla="*/ 263791 h 679401"/>
                <a:gd name="connsiteX380" fmla="*/ 503165 w 671259"/>
                <a:gd name="connsiteY380" fmla="*/ 263260 h 679401"/>
                <a:gd name="connsiteX381" fmla="*/ 378778 w 671259"/>
                <a:gd name="connsiteY381" fmla="*/ 258861 h 679401"/>
                <a:gd name="connsiteX382" fmla="*/ 378778 w 671259"/>
                <a:gd name="connsiteY382" fmla="*/ 259164 h 679401"/>
                <a:gd name="connsiteX383" fmla="*/ 379081 w 671259"/>
                <a:gd name="connsiteY383" fmla="*/ 259088 h 679401"/>
                <a:gd name="connsiteX384" fmla="*/ 378778 w 671259"/>
                <a:gd name="connsiteY384" fmla="*/ 258861 h 679401"/>
                <a:gd name="connsiteX385" fmla="*/ 557394 w 671259"/>
                <a:gd name="connsiteY385" fmla="*/ 238686 h 679401"/>
                <a:gd name="connsiteX386" fmla="*/ 557015 w 671259"/>
                <a:gd name="connsiteY386" fmla="*/ 238989 h 679401"/>
                <a:gd name="connsiteX387" fmla="*/ 557243 w 671259"/>
                <a:gd name="connsiteY387" fmla="*/ 239217 h 679401"/>
                <a:gd name="connsiteX388" fmla="*/ 557394 w 671259"/>
                <a:gd name="connsiteY388" fmla="*/ 238686 h 679401"/>
                <a:gd name="connsiteX389" fmla="*/ 560049 w 671259"/>
                <a:gd name="connsiteY389" fmla="*/ 235576 h 679401"/>
                <a:gd name="connsiteX390" fmla="*/ 559594 w 671259"/>
                <a:gd name="connsiteY390" fmla="*/ 235652 h 679401"/>
                <a:gd name="connsiteX391" fmla="*/ 559897 w 671259"/>
                <a:gd name="connsiteY391" fmla="*/ 236259 h 679401"/>
                <a:gd name="connsiteX392" fmla="*/ 560049 w 671259"/>
                <a:gd name="connsiteY392" fmla="*/ 235576 h 679401"/>
                <a:gd name="connsiteX393" fmla="*/ 341234 w 671259"/>
                <a:gd name="connsiteY393" fmla="*/ 234059 h 679401"/>
                <a:gd name="connsiteX394" fmla="*/ 341234 w 671259"/>
                <a:gd name="connsiteY394" fmla="*/ 234135 h 679401"/>
                <a:gd name="connsiteX395" fmla="*/ 341310 w 671259"/>
                <a:gd name="connsiteY395" fmla="*/ 234059 h 679401"/>
                <a:gd name="connsiteX396" fmla="*/ 632103 w 671259"/>
                <a:gd name="connsiteY396" fmla="*/ 227764 h 679401"/>
                <a:gd name="connsiteX397" fmla="*/ 634454 w 671259"/>
                <a:gd name="connsiteY397" fmla="*/ 230495 h 679401"/>
                <a:gd name="connsiteX398" fmla="*/ 631799 w 671259"/>
                <a:gd name="connsiteY398" fmla="*/ 231405 h 679401"/>
                <a:gd name="connsiteX399" fmla="*/ 632103 w 671259"/>
                <a:gd name="connsiteY399" fmla="*/ 227764 h 679401"/>
                <a:gd name="connsiteX400" fmla="*/ 115594 w 671259"/>
                <a:gd name="connsiteY400" fmla="*/ 227764 h 679401"/>
                <a:gd name="connsiteX401" fmla="*/ 110815 w 671259"/>
                <a:gd name="connsiteY401" fmla="*/ 228219 h 679401"/>
                <a:gd name="connsiteX402" fmla="*/ 109071 w 671259"/>
                <a:gd name="connsiteY402" fmla="*/ 235273 h 679401"/>
                <a:gd name="connsiteX403" fmla="*/ 105127 w 671259"/>
                <a:gd name="connsiteY403" fmla="*/ 254614 h 679401"/>
                <a:gd name="connsiteX404" fmla="*/ 105127 w 671259"/>
                <a:gd name="connsiteY404" fmla="*/ 254841 h 679401"/>
                <a:gd name="connsiteX405" fmla="*/ 107402 w 671259"/>
                <a:gd name="connsiteY405" fmla="*/ 260605 h 679401"/>
                <a:gd name="connsiteX406" fmla="*/ 113242 w 671259"/>
                <a:gd name="connsiteY406" fmla="*/ 252338 h 679401"/>
                <a:gd name="connsiteX407" fmla="*/ 113091 w 671259"/>
                <a:gd name="connsiteY407" fmla="*/ 252035 h 679401"/>
                <a:gd name="connsiteX408" fmla="*/ 115594 w 671259"/>
                <a:gd name="connsiteY408" fmla="*/ 248091 h 679401"/>
                <a:gd name="connsiteX409" fmla="*/ 115366 w 671259"/>
                <a:gd name="connsiteY409" fmla="*/ 247712 h 679401"/>
                <a:gd name="connsiteX410" fmla="*/ 115669 w 671259"/>
                <a:gd name="connsiteY410" fmla="*/ 247408 h 679401"/>
                <a:gd name="connsiteX411" fmla="*/ 115745 w 671259"/>
                <a:gd name="connsiteY411" fmla="*/ 247332 h 679401"/>
                <a:gd name="connsiteX412" fmla="*/ 114911 w 671259"/>
                <a:gd name="connsiteY412" fmla="*/ 246574 h 679401"/>
                <a:gd name="connsiteX413" fmla="*/ 115594 w 671259"/>
                <a:gd name="connsiteY413" fmla="*/ 228219 h 679401"/>
                <a:gd name="connsiteX414" fmla="*/ 285336 w 671259"/>
                <a:gd name="connsiteY414" fmla="*/ 226627 h 679401"/>
                <a:gd name="connsiteX415" fmla="*/ 285260 w 671259"/>
                <a:gd name="connsiteY415" fmla="*/ 226702 h 679401"/>
                <a:gd name="connsiteX416" fmla="*/ 285109 w 671259"/>
                <a:gd name="connsiteY416" fmla="*/ 226778 h 679401"/>
                <a:gd name="connsiteX417" fmla="*/ 285184 w 671259"/>
                <a:gd name="connsiteY417" fmla="*/ 226854 h 679401"/>
                <a:gd name="connsiteX418" fmla="*/ 285260 w 671259"/>
                <a:gd name="connsiteY418" fmla="*/ 226702 h 679401"/>
                <a:gd name="connsiteX419" fmla="*/ 285564 w 671259"/>
                <a:gd name="connsiteY419" fmla="*/ 226930 h 679401"/>
                <a:gd name="connsiteX420" fmla="*/ 285336 w 671259"/>
                <a:gd name="connsiteY420" fmla="*/ 226627 h 679401"/>
                <a:gd name="connsiteX421" fmla="*/ 320604 w 671259"/>
                <a:gd name="connsiteY421" fmla="*/ 220862 h 679401"/>
                <a:gd name="connsiteX422" fmla="*/ 320528 w 671259"/>
                <a:gd name="connsiteY422" fmla="*/ 221166 h 679401"/>
                <a:gd name="connsiteX423" fmla="*/ 321059 w 671259"/>
                <a:gd name="connsiteY423" fmla="*/ 221014 h 679401"/>
                <a:gd name="connsiteX424" fmla="*/ 320604 w 671259"/>
                <a:gd name="connsiteY424" fmla="*/ 220862 h 679401"/>
                <a:gd name="connsiteX425" fmla="*/ 630358 w 671259"/>
                <a:gd name="connsiteY425" fmla="*/ 218208 h 679401"/>
                <a:gd name="connsiteX426" fmla="*/ 630358 w 671259"/>
                <a:gd name="connsiteY426" fmla="*/ 221621 h 679401"/>
                <a:gd name="connsiteX427" fmla="*/ 628007 w 671259"/>
                <a:gd name="connsiteY427" fmla="*/ 220559 h 679401"/>
                <a:gd name="connsiteX428" fmla="*/ 630358 w 671259"/>
                <a:gd name="connsiteY428" fmla="*/ 218208 h 679401"/>
                <a:gd name="connsiteX429" fmla="*/ 285639 w 671259"/>
                <a:gd name="connsiteY429" fmla="*/ 211912 h 679401"/>
                <a:gd name="connsiteX430" fmla="*/ 286625 w 671259"/>
                <a:gd name="connsiteY430" fmla="*/ 213657 h 679401"/>
                <a:gd name="connsiteX431" fmla="*/ 287308 w 671259"/>
                <a:gd name="connsiteY431" fmla="*/ 213809 h 679401"/>
                <a:gd name="connsiteX432" fmla="*/ 285639 w 671259"/>
                <a:gd name="connsiteY432" fmla="*/ 211912 h 679401"/>
                <a:gd name="connsiteX433" fmla="*/ 587657 w 671259"/>
                <a:gd name="connsiteY433" fmla="*/ 208424 h 679401"/>
                <a:gd name="connsiteX434" fmla="*/ 587657 w 671259"/>
                <a:gd name="connsiteY434" fmla="*/ 208499 h 679401"/>
                <a:gd name="connsiteX435" fmla="*/ 587733 w 671259"/>
                <a:gd name="connsiteY435" fmla="*/ 208424 h 679401"/>
                <a:gd name="connsiteX436" fmla="*/ 587657 w 671259"/>
                <a:gd name="connsiteY436" fmla="*/ 208424 h 679401"/>
                <a:gd name="connsiteX437" fmla="*/ 132735 w 671259"/>
                <a:gd name="connsiteY437" fmla="*/ 205617 h 679401"/>
                <a:gd name="connsiteX438" fmla="*/ 132431 w 671259"/>
                <a:gd name="connsiteY438" fmla="*/ 205921 h 679401"/>
                <a:gd name="connsiteX439" fmla="*/ 132659 w 671259"/>
                <a:gd name="connsiteY439" fmla="*/ 205997 h 679401"/>
                <a:gd name="connsiteX440" fmla="*/ 132735 w 671259"/>
                <a:gd name="connsiteY440" fmla="*/ 205617 h 679401"/>
                <a:gd name="connsiteX441" fmla="*/ 198645 w 671259"/>
                <a:gd name="connsiteY441" fmla="*/ 194771 h 679401"/>
                <a:gd name="connsiteX442" fmla="*/ 197734 w 671259"/>
                <a:gd name="connsiteY442" fmla="*/ 195454 h 679401"/>
                <a:gd name="connsiteX443" fmla="*/ 198720 w 671259"/>
                <a:gd name="connsiteY443" fmla="*/ 195302 h 679401"/>
                <a:gd name="connsiteX444" fmla="*/ 198645 w 671259"/>
                <a:gd name="connsiteY444" fmla="*/ 194771 h 679401"/>
                <a:gd name="connsiteX445" fmla="*/ 310896 w 671259"/>
                <a:gd name="connsiteY445" fmla="*/ 182864 h 679401"/>
                <a:gd name="connsiteX446" fmla="*/ 309683 w 671259"/>
                <a:gd name="connsiteY446" fmla="*/ 183091 h 679401"/>
                <a:gd name="connsiteX447" fmla="*/ 309683 w 671259"/>
                <a:gd name="connsiteY447" fmla="*/ 184532 h 679401"/>
                <a:gd name="connsiteX448" fmla="*/ 310896 w 671259"/>
                <a:gd name="connsiteY448" fmla="*/ 182864 h 679401"/>
                <a:gd name="connsiteX449" fmla="*/ 171492 w 671259"/>
                <a:gd name="connsiteY449" fmla="*/ 182409 h 679401"/>
                <a:gd name="connsiteX450" fmla="*/ 171719 w 671259"/>
                <a:gd name="connsiteY450" fmla="*/ 182560 h 679401"/>
                <a:gd name="connsiteX451" fmla="*/ 171947 w 671259"/>
                <a:gd name="connsiteY451" fmla="*/ 182409 h 679401"/>
                <a:gd name="connsiteX452" fmla="*/ 316660 w 671259"/>
                <a:gd name="connsiteY452" fmla="*/ 181726 h 679401"/>
                <a:gd name="connsiteX453" fmla="*/ 315371 w 671259"/>
                <a:gd name="connsiteY453" fmla="*/ 182333 h 679401"/>
                <a:gd name="connsiteX454" fmla="*/ 315219 w 671259"/>
                <a:gd name="connsiteY454" fmla="*/ 182712 h 679401"/>
                <a:gd name="connsiteX455" fmla="*/ 316660 w 671259"/>
                <a:gd name="connsiteY455" fmla="*/ 181726 h 679401"/>
                <a:gd name="connsiteX456" fmla="*/ 374834 w 671259"/>
                <a:gd name="connsiteY456" fmla="*/ 177934 h 679401"/>
                <a:gd name="connsiteX457" fmla="*/ 374531 w 671259"/>
                <a:gd name="connsiteY457" fmla="*/ 178009 h 679401"/>
                <a:gd name="connsiteX458" fmla="*/ 375061 w 671259"/>
                <a:gd name="connsiteY458" fmla="*/ 178389 h 679401"/>
                <a:gd name="connsiteX459" fmla="*/ 525236 w 671259"/>
                <a:gd name="connsiteY459" fmla="*/ 175810 h 679401"/>
                <a:gd name="connsiteX460" fmla="*/ 525236 w 671259"/>
                <a:gd name="connsiteY460" fmla="*/ 175886 h 679401"/>
                <a:gd name="connsiteX461" fmla="*/ 525387 w 671259"/>
                <a:gd name="connsiteY461" fmla="*/ 175886 h 679401"/>
                <a:gd name="connsiteX462" fmla="*/ 525236 w 671259"/>
                <a:gd name="connsiteY462" fmla="*/ 175810 h 679401"/>
                <a:gd name="connsiteX463" fmla="*/ 450983 w 671259"/>
                <a:gd name="connsiteY463" fmla="*/ 170577 h 679401"/>
                <a:gd name="connsiteX464" fmla="*/ 451893 w 671259"/>
                <a:gd name="connsiteY464" fmla="*/ 171032 h 679401"/>
                <a:gd name="connsiteX465" fmla="*/ 451741 w 671259"/>
                <a:gd name="connsiteY465" fmla="*/ 170577 h 679401"/>
                <a:gd name="connsiteX466" fmla="*/ 450983 w 671259"/>
                <a:gd name="connsiteY466" fmla="*/ 170577 h 679401"/>
                <a:gd name="connsiteX467" fmla="*/ 530393 w 671259"/>
                <a:gd name="connsiteY467" fmla="*/ 169439 h 679401"/>
                <a:gd name="connsiteX468" fmla="*/ 531000 w 671259"/>
                <a:gd name="connsiteY468" fmla="*/ 172397 h 679401"/>
                <a:gd name="connsiteX469" fmla="*/ 531986 w 671259"/>
                <a:gd name="connsiteY469" fmla="*/ 171714 h 679401"/>
                <a:gd name="connsiteX470" fmla="*/ 530393 w 671259"/>
                <a:gd name="connsiteY470" fmla="*/ 169439 h 679401"/>
                <a:gd name="connsiteX471" fmla="*/ 483900 w 671259"/>
                <a:gd name="connsiteY471" fmla="*/ 165647 h 679401"/>
                <a:gd name="connsiteX472" fmla="*/ 483824 w 671259"/>
                <a:gd name="connsiteY472" fmla="*/ 165722 h 679401"/>
                <a:gd name="connsiteX473" fmla="*/ 483976 w 671259"/>
                <a:gd name="connsiteY473" fmla="*/ 165798 h 679401"/>
                <a:gd name="connsiteX474" fmla="*/ 483900 w 671259"/>
                <a:gd name="connsiteY474" fmla="*/ 165647 h 679401"/>
                <a:gd name="connsiteX475" fmla="*/ 512873 w 671259"/>
                <a:gd name="connsiteY475" fmla="*/ 147140 h 679401"/>
                <a:gd name="connsiteX476" fmla="*/ 512342 w 671259"/>
                <a:gd name="connsiteY476" fmla="*/ 147368 h 679401"/>
                <a:gd name="connsiteX477" fmla="*/ 513404 w 671259"/>
                <a:gd name="connsiteY477" fmla="*/ 148126 h 679401"/>
                <a:gd name="connsiteX478" fmla="*/ 512873 w 671259"/>
                <a:gd name="connsiteY478" fmla="*/ 147140 h 679401"/>
                <a:gd name="connsiteX479" fmla="*/ 190226 w 671259"/>
                <a:gd name="connsiteY479" fmla="*/ 143727 h 679401"/>
                <a:gd name="connsiteX480" fmla="*/ 190150 w 671259"/>
                <a:gd name="connsiteY480" fmla="*/ 143803 h 679401"/>
                <a:gd name="connsiteX481" fmla="*/ 190226 w 671259"/>
                <a:gd name="connsiteY481" fmla="*/ 143803 h 679401"/>
                <a:gd name="connsiteX482" fmla="*/ 516817 w 671259"/>
                <a:gd name="connsiteY482" fmla="*/ 137356 h 679401"/>
                <a:gd name="connsiteX483" fmla="*/ 518106 w 671259"/>
                <a:gd name="connsiteY483" fmla="*/ 137735 h 679401"/>
                <a:gd name="connsiteX484" fmla="*/ 518258 w 671259"/>
                <a:gd name="connsiteY484" fmla="*/ 137508 h 679401"/>
                <a:gd name="connsiteX485" fmla="*/ 516817 w 671259"/>
                <a:gd name="connsiteY485" fmla="*/ 137356 h 679401"/>
                <a:gd name="connsiteX486" fmla="*/ 190529 w 671259"/>
                <a:gd name="connsiteY486" fmla="*/ 136674 h 679401"/>
                <a:gd name="connsiteX487" fmla="*/ 189088 w 671259"/>
                <a:gd name="connsiteY487" fmla="*/ 137660 h 679401"/>
                <a:gd name="connsiteX488" fmla="*/ 190529 w 671259"/>
                <a:gd name="connsiteY488" fmla="*/ 136901 h 679401"/>
                <a:gd name="connsiteX489" fmla="*/ 243773 w 671259"/>
                <a:gd name="connsiteY489" fmla="*/ 134702 h 679401"/>
                <a:gd name="connsiteX490" fmla="*/ 243242 w 671259"/>
                <a:gd name="connsiteY490" fmla="*/ 134853 h 679401"/>
                <a:gd name="connsiteX491" fmla="*/ 243773 w 671259"/>
                <a:gd name="connsiteY491" fmla="*/ 135308 h 679401"/>
                <a:gd name="connsiteX492" fmla="*/ 245669 w 671259"/>
                <a:gd name="connsiteY492" fmla="*/ 133564 h 679401"/>
                <a:gd name="connsiteX493" fmla="*/ 244986 w 671259"/>
                <a:gd name="connsiteY493" fmla="*/ 133791 h 679401"/>
                <a:gd name="connsiteX494" fmla="*/ 244986 w 671259"/>
                <a:gd name="connsiteY494" fmla="*/ 134019 h 679401"/>
                <a:gd name="connsiteX495" fmla="*/ 245669 w 671259"/>
                <a:gd name="connsiteY495" fmla="*/ 133564 h 679401"/>
                <a:gd name="connsiteX496" fmla="*/ 376503 w 671259"/>
                <a:gd name="connsiteY496" fmla="*/ 131668 h 679401"/>
                <a:gd name="connsiteX497" fmla="*/ 376351 w 671259"/>
                <a:gd name="connsiteY497" fmla="*/ 131744 h 679401"/>
                <a:gd name="connsiteX498" fmla="*/ 376275 w 671259"/>
                <a:gd name="connsiteY498" fmla="*/ 131895 h 679401"/>
                <a:gd name="connsiteX499" fmla="*/ 376578 w 671259"/>
                <a:gd name="connsiteY499" fmla="*/ 131744 h 679401"/>
                <a:gd name="connsiteX500" fmla="*/ 397512 w 671259"/>
                <a:gd name="connsiteY500" fmla="*/ 129848 h 679401"/>
                <a:gd name="connsiteX501" fmla="*/ 397360 w 671259"/>
                <a:gd name="connsiteY501" fmla="*/ 130075 h 679401"/>
                <a:gd name="connsiteX502" fmla="*/ 397436 w 671259"/>
                <a:gd name="connsiteY502" fmla="*/ 130075 h 679401"/>
                <a:gd name="connsiteX503" fmla="*/ 397512 w 671259"/>
                <a:gd name="connsiteY503" fmla="*/ 129848 h 679401"/>
                <a:gd name="connsiteX504" fmla="*/ 295954 w 671259"/>
                <a:gd name="connsiteY504" fmla="*/ 126662 h 679401"/>
                <a:gd name="connsiteX505" fmla="*/ 294968 w 671259"/>
                <a:gd name="connsiteY505" fmla="*/ 126738 h 679401"/>
                <a:gd name="connsiteX506" fmla="*/ 295120 w 671259"/>
                <a:gd name="connsiteY506" fmla="*/ 127041 h 679401"/>
                <a:gd name="connsiteX507" fmla="*/ 295954 w 671259"/>
                <a:gd name="connsiteY507" fmla="*/ 126662 h 679401"/>
                <a:gd name="connsiteX508" fmla="*/ 479122 w 671259"/>
                <a:gd name="connsiteY508" fmla="*/ 114527 h 679401"/>
                <a:gd name="connsiteX509" fmla="*/ 479046 w 671259"/>
                <a:gd name="connsiteY509" fmla="*/ 114603 h 679401"/>
                <a:gd name="connsiteX510" fmla="*/ 479197 w 671259"/>
                <a:gd name="connsiteY510" fmla="*/ 114527 h 679401"/>
                <a:gd name="connsiteX511" fmla="*/ 352535 w 671259"/>
                <a:gd name="connsiteY511" fmla="*/ 104136 h 679401"/>
                <a:gd name="connsiteX512" fmla="*/ 352915 w 671259"/>
                <a:gd name="connsiteY512" fmla="*/ 107018 h 679401"/>
                <a:gd name="connsiteX513" fmla="*/ 352611 w 671259"/>
                <a:gd name="connsiteY513" fmla="*/ 104136 h 679401"/>
                <a:gd name="connsiteX514" fmla="*/ 188481 w 671259"/>
                <a:gd name="connsiteY514" fmla="*/ 92076 h 679401"/>
                <a:gd name="connsiteX515" fmla="*/ 188405 w 671259"/>
                <a:gd name="connsiteY515" fmla="*/ 92531 h 679401"/>
                <a:gd name="connsiteX516" fmla="*/ 188633 w 671259"/>
                <a:gd name="connsiteY516" fmla="*/ 92456 h 679401"/>
                <a:gd name="connsiteX517" fmla="*/ 188481 w 671259"/>
                <a:gd name="connsiteY517" fmla="*/ 92076 h 679401"/>
                <a:gd name="connsiteX518" fmla="*/ 392278 w 671259"/>
                <a:gd name="connsiteY518" fmla="*/ 72963 h 679401"/>
                <a:gd name="connsiteX519" fmla="*/ 392733 w 671259"/>
                <a:gd name="connsiteY519" fmla="*/ 73494 h 679401"/>
                <a:gd name="connsiteX520" fmla="*/ 393719 w 671259"/>
                <a:gd name="connsiteY520" fmla="*/ 74253 h 679401"/>
                <a:gd name="connsiteX521" fmla="*/ 392278 w 671259"/>
                <a:gd name="connsiteY521" fmla="*/ 72963 h 679401"/>
                <a:gd name="connsiteX522" fmla="*/ 239070 w 671259"/>
                <a:gd name="connsiteY522" fmla="*/ 64696 h 679401"/>
                <a:gd name="connsiteX523" fmla="*/ 238464 w 671259"/>
                <a:gd name="connsiteY523" fmla="*/ 65075 h 679401"/>
                <a:gd name="connsiteX524" fmla="*/ 239070 w 671259"/>
                <a:gd name="connsiteY524" fmla="*/ 65000 h 679401"/>
                <a:gd name="connsiteX525" fmla="*/ 443095 w 671259"/>
                <a:gd name="connsiteY525" fmla="*/ 43232 h 679401"/>
                <a:gd name="connsiteX526" fmla="*/ 448177 w 671259"/>
                <a:gd name="connsiteY526" fmla="*/ 49831 h 679401"/>
                <a:gd name="connsiteX527" fmla="*/ 444537 w 671259"/>
                <a:gd name="connsiteY527" fmla="*/ 55822 h 679401"/>
                <a:gd name="connsiteX528" fmla="*/ 443475 w 671259"/>
                <a:gd name="connsiteY528" fmla="*/ 56202 h 679401"/>
                <a:gd name="connsiteX529" fmla="*/ 442185 w 671259"/>
                <a:gd name="connsiteY529" fmla="*/ 55216 h 679401"/>
                <a:gd name="connsiteX530" fmla="*/ 438848 w 671259"/>
                <a:gd name="connsiteY530" fmla="*/ 44521 h 679401"/>
                <a:gd name="connsiteX531" fmla="*/ 443095 w 671259"/>
                <a:gd name="connsiteY531" fmla="*/ 43232 h 679401"/>
                <a:gd name="connsiteX532" fmla="*/ 322045 w 671259"/>
                <a:gd name="connsiteY532" fmla="*/ 42625 h 679401"/>
                <a:gd name="connsiteX533" fmla="*/ 322045 w 671259"/>
                <a:gd name="connsiteY533" fmla="*/ 42777 h 679401"/>
                <a:gd name="connsiteX534" fmla="*/ 322425 w 671259"/>
                <a:gd name="connsiteY534" fmla="*/ 42625 h 679401"/>
                <a:gd name="connsiteX535" fmla="*/ 366491 w 671259"/>
                <a:gd name="connsiteY535" fmla="*/ 39515 h 679401"/>
                <a:gd name="connsiteX536" fmla="*/ 375517 w 671259"/>
                <a:gd name="connsiteY536" fmla="*/ 41336 h 679401"/>
                <a:gd name="connsiteX537" fmla="*/ 389927 w 671259"/>
                <a:gd name="connsiteY537" fmla="*/ 44142 h 679401"/>
                <a:gd name="connsiteX538" fmla="*/ 412226 w 671259"/>
                <a:gd name="connsiteY538" fmla="*/ 54381 h 679401"/>
                <a:gd name="connsiteX539" fmla="*/ 417914 w 671259"/>
                <a:gd name="connsiteY539" fmla="*/ 55140 h 679401"/>
                <a:gd name="connsiteX540" fmla="*/ 428078 w 671259"/>
                <a:gd name="connsiteY540" fmla="*/ 58401 h 679401"/>
                <a:gd name="connsiteX541" fmla="*/ 433159 w 671259"/>
                <a:gd name="connsiteY541" fmla="*/ 61966 h 679401"/>
                <a:gd name="connsiteX542" fmla="*/ 441123 w 671259"/>
                <a:gd name="connsiteY542" fmla="*/ 66061 h 679401"/>
                <a:gd name="connsiteX543" fmla="*/ 453562 w 671259"/>
                <a:gd name="connsiteY543" fmla="*/ 73039 h 679401"/>
                <a:gd name="connsiteX544" fmla="*/ 483293 w 671259"/>
                <a:gd name="connsiteY544" fmla="*/ 90635 h 679401"/>
                <a:gd name="connsiteX545" fmla="*/ 483976 w 671259"/>
                <a:gd name="connsiteY545" fmla="*/ 94959 h 679401"/>
                <a:gd name="connsiteX546" fmla="*/ 484355 w 671259"/>
                <a:gd name="connsiteY546" fmla="*/ 98523 h 679401"/>
                <a:gd name="connsiteX547" fmla="*/ 493608 w 671259"/>
                <a:gd name="connsiteY547" fmla="*/ 99964 h 679401"/>
                <a:gd name="connsiteX548" fmla="*/ 497780 w 671259"/>
                <a:gd name="connsiteY548" fmla="*/ 108232 h 679401"/>
                <a:gd name="connsiteX549" fmla="*/ 508398 w 671259"/>
                <a:gd name="connsiteY549" fmla="*/ 119684 h 679401"/>
                <a:gd name="connsiteX550" fmla="*/ 518561 w 671259"/>
                <a:gd name="connsiteY550" fmla="*/ 125752 h 679401"/>
                <a:gd name="connsiteX551" fmla="*/ 520837 w 671259"/>
                <a:gd name="connsiteY551" fmla="*/ 130454 h 679401"/>
                <a:gd name="connsiteX552" fmla="*/ 526298 w 671259"/>
                <a:gd name="connsiteY552" fmla="*/ 136522 h 679401"/>
                <a:gd name="connsiteX553" fmla="*/ 527359 w 671259"/>
                <a:gd name="connsiteY553" fmla="*/ 136901 h 679401"/>
                <a:gd name="connsiteX554" fmla="*/ 541391 w 671259"/>
                <a:gd name="connsiteY554" fmla="*/ 157152 h 679401"/>
                <a:gd name="connsiteX555" fmla="*/ 542377 w 671259"/>
                <a:gd name="connsiteY555" fmla="*/ 157379 h 679401"/>
                <a:gd name="connsiteX556" fmla="*/ 542529 w 671259"/>
                <a:gd name="connsiteY556" fmla="*/ 158441 h 679401"/>
                <a:gd name="connsiteX557" fmla="*/ 543515 w 671259"/>
                <a:gd name="connsiteY557" fmla="*/ 158593 h 679401"/>
                <a:gd name="connsiteX558" fmla="*/ 542680 w 671259"/>
                <a:gd name="connsiteY558" fmla="*/ 163220 h 679401"/>
                <a:gd name="connsiteX559" fmla="*/ 540177 w 671259"/>
                <a:gd name="connsiteY559" fmla="*/ 160944 h 679401"/>
                <a:gd name="connsiteX560" fmla="*/ 540253 w 671259"/>
                <a:gd name="connsiteY560" fmla="*/ 167391 h 679401"/>
                <a:gd name="connsiteX561" fmla="*/ 541846 w 671259"/>
                <a:gd name="connsiteY561" fmla="*/ 169742 h 679401"/>
                <a:gd name="connsiteX562" fmla="*/ 547610 w 671259"/>
                <a:gd name="connsiteY562" fmla="*/ 173004 h 679401"/>
                <a:gd name="connsiteX563" fmla="*/ 550796 w 671259"/>
                <a:gd name="connsiteY563" fmla="*/ 174748 h 679401"/>
                <a:gd name="connsiteX564" fmla="*/ 557091 w 671259"/>
                <a:gd name="connsiteY564" fmla="*/ 178692 h 679401"/>
                <a:gd name="connsiteX565" fmla="*/ 565889 w 671259"/>
                <a:gd name="connsiteY565" fmla="*/ 177782 h 679401"/>
                <a:gd name="connsiteX566" fmla="*/ 575597 w 671259"/>
                <a:gd name="connsiteY566" fmla="*/ 184608 h 679401"/>
                <a:gd name="connsiteX567" fmla="*/ 573246 w 671259"/>
                <a:gd name="connsiteY567" fmla="*/ 192875 h 679401"/>
                <a:gd name="connsiteX568" fmla="*/ 572108 w 671259"/>
                <a:gd name="connsiteY568" fmla="*/ 195454 h 679401"/>
                <a:gd name="connsiteX569" fmla="*/ 580376 w 671259"/>
                <a:gd name="connsiteY569" fmla="*/ 208272 h 679401"/>
                <a:gd name="connsiteX570" fmla="*/ 582575 w 671259"/>
                <a:gd name="connsiteY570" fmla="*/ 206982 h 679401"/>
                <a:gd name="connsiteX571" fmla="*/ 595014 w 671259"/>
                <a:gd name="connsiteY571" fmla="*/ 202204 h 679401"/>
                <a:gd name="connsiteX572" fmla="*/ 599337 w 671259"/>
                <a:gd name="connsiteY572" fmla="*/ 202659 h 679401"/>
                <a:gd name="connsiteX573" fmla="*/ 603964 w 671259"/>
                <a:gd name="connsiteY573" fmla="*/ 206907 h 679401"/>
                <a:gd name="connsiteX574" fmla="*/ 606315 w 671259"/>
                <a:gd name="connsiteY574" fmla="*/ 208196 h 679401"/>
                <a:gd name="connsiteX575" fmla="*/ 610865 w 671259"/>
                <a:gd name="connsiteY575" fmla="*/ 218359 h 679401"/>
                <a:gd name="connsiteX576" fmla="*/ 620801 w 671259"/>
                <a:gd name="connsiteY576" fmla="*/ 231481 h 679401"/>
                <a:gd name="connsiteX577" fmla="*/ 624669 w 671259"/>
                <a:gd name="connsiteY577" fmla="*/ 240961 h 679401"/>
                <a:gd name="connsiteX578" fmla="*/ 637639 w 671259"/>
                <a:gd name="connsiteY578" fmla="*/ 266901 h 679401"/>
                <a:gd name="connsiteX579" fmla="*/ 637791 w 671259"/>
                <a:gd name="connsiteY579" fmla="*/ 267962 h 679401"/>
                <a:gd name="connsiteX580" fmla="*/ 642569 w 671259"/>
                <a:gd name="connsiteY580" fmla="*/ 268645 h 679401"/>
                <a:gd name="connsiteX581" fmla="*/ 642645 w 671259"/>
                <a:gd name="connsiteY581" fmla="*/ 264170 h 679401"/>
                <a:gd name="connsiteX582" fmla="*/ 642796 w 671259"/>
                <a:gd name="connsiteY582" fmla="*/ 259619 h 679401"/>
                <a:gd name="connsiteX583" fmla="*/ 639080 w 671259"/>
                <a:gd name="connsiteY583" fmla="*/ 250973 h 679401"/>
                <a:gd name="connsiteX584" fmla="*/ 635288 w 671259"/>
                <a:gd name="connsiteY584" fmla="*/ 239975 h 679401"/>
                <a:gd name="connsiteX585" fmla="*/ 635136 w 671259"/>
                <a:gd name="connsiteY585" fmla="*/ 238914 h 679401"/>
                <a:gd name="connsiteX586" fmla="*/ 634150 w 671259"/>
                <a:gd name="connsiteY586" fmla="*/ 238610 h 679401"/>
                <a:gd name="connsiteX587" fmla="*/ 633998 w 671259"/>
                <a:gd name="connsiteY587" fmla="*/ 234666 h 679401"/>
                <a:gd name="connsiteX588" fmla="*/ 636577 w 671259"/>
                <a:gd name="connsiteY588" fmla="*/ 236183 h 679401"/>
                <a:gd name="connsiteX589" fmla="*/ 643782 w 671259"/>
                <a:gd name="connsiteY589" fmla="*/ 250442 h 679401"/>
                <a:gd name="connsiteX590" fmla="*/ 644768 w 671259"/>
                <a:gd name="connsiteY590" fmla="*/ 254917 h 679401"/>
                <a:gd name="connsiteX591" fmla="*/ 644996 w 671259"/>
                <a:gd name="connsiteY591" fmla="*/ 260226 h 679401"/>
                <a:gd name="connsiteX592" fmla="*/ 645072 w 671259"/>
                <a:gd name="connsiteY592" fmla="*/ 260302 h 679401"/>
                <a:gd name="connsiteX593" fmla="*/ 646058 w 671259"/>
                <a:gd name="connsiteY593" fmla="*/ 262046 h 679401"/>
                <a:gd name="connsiteX594" fmla="*/ 654022 w 671259"/>
                <a:gd name="connsiteY594" fmla="*/ 270010 h 679401"/>
                <a:gd name="connsiteX595" fmla="*/ 658041 w 671259"/>
                <a:gd name="connsiteY595" fmla="*/ 276002 h 679401"/>
                <a:gd name="connsiteX596" fmla="*/ 663123 w 671259"/>
                <a:gd name="connsiteY596" fmla="*/ 279946 h 679401"/>
                <a:gd name="connsiteX597" fmla="*/ 666991 w 671259"/>
                <a:gd name="connsiteY597" fmla="*/ 285028 h 679401"/>
                <a:gd name="connsiteX598" fmla="*/ 665854 w 671259"/>
                <a:gd name="connsiteY598" fmla="*/ 290716 h 679401"/>
                <a:gd name="connsiteX599" fmla="*/ 669570 w 671259"/>
                <a:gd name="connsiteY599" fmla="*/ 308312 h 679401"/>
                <a:gd name="connsiteX600" fmla="*/ 669418 w 671259"/>
                <a:gd name="connsiteY600" fmla="*/ 316883 h 679401"/>
                <a:gd name="connsiteX601" fmla="*/ 671239 w 671259"/>
                <a:gd name="connsiteY601" fmla="*/ 332583 h 679401"/>
                <a:gd name="connsiteX602" fmla="*/ 665929 w 671259"/>
                <a:gd name="connsiteY602" fmla="*/ 358446 h 679401"/>
                <a:gd name="connsiteX603" fmla="*/ 662668 w 671259"/>
                <a:gd name="connsiteY603" fmla="*/ 383779 h 679401"/>
                <a:gd name="connsiteX604" fmla="*/ 660544 w 671259"/>
                <a:gd name="connsiteY604" fmla="*/ 391136 h 679401"/>
                <a:gd name="connsiteX605" fmla="*/ 659786 w 671259"/>
                <a:gd name="connsiteY605" fmla="*/ 410628 h 679401"/>
                <a:gd name="connsiteX606" fmla="*/ 657738 w 671259"/>
                <a:gd name="connsiteY606" fmla="*/ 414648 h 679401"/>
                <a:gd name="connsiteX607" fmla="*/ 655539 w 671259"/>
                <a:gd name="connsiteY607" fmla="*/ 421170 h 679401"/>
                <a:gd name="connsiteX608" fmla="*/ 653263 w 671259"/>
                <a:gd name="connsiteY608" fmla="*/ 431334 h 679401"/>
                <a:gd name="connsiteX609" fmla="*/ 643403 w 671259"/>
                <a:gd name="connsiteY609" fmla="*/ 454922 h 679401"/>
                <a:gd name="connsiteX610" fmla="*/ 640900 w 671259"/>
                <a:gd name="connsiteY610" fmla="*/ 459321 h 679401"/>
                <a:gd name="connsiteX611" fmla="*/ 632254 w 671259"/>
                <a:gd name="connsiteY611" fmla="*/ 480103 h 679401"/>
                <a:gd name="connsiteX612" fmla="*/ 621180 w 671259"/>
                <a:gd name="connsiteY612" fmla="*/ 503235 h 679401"/>
                <a:gd name="connsiteX613" fmla="*/ 611472 w 671259"/>
                <a:gd name="connsiteY613" fmla="*/ 519087 h 679401"/>
                <a:gd name="connsiteX614" fmla="*/ 611700 w 671259"/>
                <a:gd name="connsiteY614" fmla="*/ 523183 h 679401"/>
                <a:gd name="connsiteX615" fmla="*/ 614051 w 671259"/>
                <a:gd name="connsiteY615" fmla="*/ 528340 h 679401"/>
                <a:gd name="connsiteX616" fmla="*/ 618753 w 671259"/>
                <a:gd name="connsiteY616" fmla="*/ 525913 h 679401"/>
                <a:gd name="connsiteX617" fmla="*/ 623456 w 671259"/>
                <a:gd name="connsiteY617" fmla="*/ 522349 h 679401"/>
                <a:gd name="connsiteX618" fmla="*/ 623683 w 671259"/>
                <a:gd name="connsiteY618" fmla="*/ 521590 h 679401"/>
                <a:gd name="connsiteX619" fmla="*/ 628462 w 671259"/>
                <a:gd name="connsiteY619" fmla="*/ 514233 h 679401"/>
                <a:gd name="connsiteX620" fmla="*/ 632178 w 671259"/>
                <a:gd name="connsiteY620" fmla="*/ 509455 h 679401"/>
                <a:gd name="connsiteX621" fmla="*/ 633012 w 671259"/>
                <a:gd name="connsiteY621" fmla="*/ 512868 h 679401"/>
                <a:gd name="connsiteX622" fmla="*/ 632254 w 671259"/>
                <a:gd name="connsiteY622" fmla="*/ 514157 h 679401"/>
                <a:gd name="connsiteX623" fmla="*/ 631647 w 671259"/>
                <a:gd name="connsiteY623" fmla="*/ 515674 h 679401"/>
                <a:gd name="connsiteX624" fmla="*/ 632254 w 671259"/>
                <a:gd name="connsiteY624" fmla="*/ 520301 h 679401"/>
                <a:gd name="connsiteX625" fmla="*/ 631040 w 671259"/>
                <a:gd name="connsiteY625" fmla="*/ 525155 h 679401"/>
                <a:gd name="connsiteX626" fmla="*/ 629523 w 671259"/>
                <a:gd name="connsiteY626" fmla="*/ 525155 h 679401"/>
                <a:gd name="connsiteX627" fmla="*/ 628765 w 671259"/>
                <a:gd name="connsiteY627" fmla="*/ 525306 h 679401"/>
                <a:gd name="connsiteX628" fmla="*/ 624821 w 671259"/>
                <a:gd name="connsiteY628" fmla="*/ 529857 h 679401"/>
                <a:gd name="connsiteX629" fmla="*/ 612913 w 671259"/>
                <a:gd name="connsiteY629" fmla="*/ 537593 h 679401"/>
                <a:gd name="connsiteX630" fmla="*/ 611245 w 671259"/>
                <a:gd name="connsiteY630" fmla="*/ 540703 h 679401"/>
                <a:gd name="connsiteX631" fmla="*/ 600778 w 671259"/>
                <a:gd name="connsiteY631" fmla="*/ 546240 h 679401"/>
                <a:gd name="connsiteX632" fmla="*/ 595848 w 671259"/>
                <a:gd name="connsiteY632" fmla="*/ 549653 h 679401"/>
                <a:gd name="connsiteX633" fmla="*/ 588188 w 671259"/>
                <a:gd name="connsiteY633" fmla="*/ 554507 h 679401"/>
                <a:gd name="connsiteX634" fmla="*/ 576356 w 671259"/>
                <a:gd name="connsiteY634" fmla="*/ 566870 h 679401"/>
                <a:gd name="connsiteX635" fmla="*/ 552844 w 671259"/>
                <a:gd name="connsiteY635" fmla="*/ 590685 h 679401"/>
                <a:gd name="connsiteX636" fmla="*/ 536840 w 671259"/>
                <a:gd name="connsiteY636" fmla="*/ 605627 h 679401"/>
                <a:gd name="connsiteX637" fmla="*/ 523795 w 671259"/>
                <a:gd name="connsiteY637" fmla="*/ 613894 h 679401"/>
                <a:gd name="connsiteX638" fmla="*/ 516210 w 671259"/>
                <a:gd name="connsiteY638" fmla="*/ 621327 h 679401"/>
                <a:gd name="connsiteX639" fmla="*/ 498917 w 671259"/>
                <a:gd name="connsiteY639" fmla="*/ 631263 h 679401"/>
                <a:gd name="connsiteX640" fmla="*/ 491333 w 671259"/>
                <a:gd name="connsiteY640" fmla="*/ 637710 h 679401"/>
                <a:gd name="connsiteX641" fmla="*/ 485720 w 671259"/>
                <a:gd name="connsiteY641" fmla="*/ 639454 h 679401"/>
                <a:gd name="connsiteX642" fmla="*/ 480032 w 671259"/>
                <a:gd name="connsiteY642" fmla="*/ 640288 h 679401"/>
                <a:gd name="connsiteX643" fmla="*/ 478894 w 671259"/>
                <a:gd name="connsiteY643" fmla="*/ 641199 h 679401"/>
                <a:gd name="connsiteX644" fmla="*/ 474116 w 671259"/>
                <a:gd name="connsiteY644" fmla="*/ 648101 h 679401"/>
                <a:gd name="connsiteX645" fmla="*/ 469565 w 671259"/>
                <a:gd name="connsiteY645" fmla="*/ 649997 h 679401"/>
                <a:gd name="connsiteX646" fmla="*/ 465090 w 671259"/>
                <a:gd name="connsiteY646" fmla="*/ 653031 h 679401"/>
                <a:gd name="connsiteX647" fmla="*/ 465242 w 671259"/>
                <a:gd name="connsiteY647" fmla="*/ 654547 h 679401"/>
                <a:gd name="connsiteX648" fmla="*/ 456671 w 671259"/>
                <a:gd name="connsiteY648" fmla="*/ 656899 h 679401"/>
                <a:gd name="connsiteX649" fmla="*/ 450452 w 671259"/>
                <a:gd name="connsiteY649" fmla="*/ 658112 h 679401"/>
                <a:gd name="connsiteX650" fmla="*/ 437255 w 671259"/>
                <a:gd name="connsiteY650" fmla="*/ 660918 h 679401"/>
                <a:gd name="connsiteX651" fmla="*/ 432097 w 671259"/>
                <a:gd name="connsiteY651" fmla="*/ 660463 h 679401"/>
                <a:gd name="connsiteX652" fmla="*/ 417914 w 671259"/>
                <a:gd name="connsiteY652" fmla="*/ 664483 h 679401"/>
                <a:gd name="connsiteX653" fmla="*/ 409420 w 671259"/>
                <a:gd name="connsiteY653" fmla="*/ 666759 h 679401"/>
                <a:gd name="connsiteX654" fmla="*/ 404262 w 671259"/>
                <a:gd name="connsiteY654" fmla="*/ 666759 h 679401"/>
                <a:gd name="connsiteX655" fmla="*/ 373241 w 671259"/>
                <a:gd name="connsiteY655" fmla="*/ 673130 h 679401"/>
                <a:gd name="connsiteX656" fmla="*/ 369828 w 671259"/>
                <a:gd name="connsiteY656" fmla="*/ 675405 h 679401"/>
                <a:gd name="connsiteX657" fmla="*/ 356403 w 671259"/>
                <a:gd name="connsiteY657" fmla="*/ 677301 h 679401"/>
                <a:gd name="connsiteX658" fmla="*/ 352459 w 671259"/>
                <a:gd name="connsiteY658" fmla="*/ 676012 h 679401"/>
                <a:gd name="connsiteX659" fmla="*/ 314157 w 671259"/>
                <a:gd name="connsiteY659" fmla="*/ 676998 h 679401"/>
                <a:gd name="connsiteX660" fmla="*/ 307938 w 671259"/>
                <a:gd name="connsiteY660" fmla="*/ 675405 h 679401"/>
                <a:gd name="connsiteX661" fmla="*/ 277296 w 671259"/>
                <a:gd name="connsiteY661" fmla="*/ 675633 h 679401"/>
                <a:gd name="connsiteX662" fmla="*/ 252419 w 671259"/>
                <a:gd name="connsiteY662" fmla="*/ 669792 h 679401"/>
                <a:gd name="connsiteX663" fmla="*/ 244607 w 671259"/>
                <a:gd name="connsiteY663" fmla="*/ 670627 h 679401"/>
                <a:gd name="connsiteX664" fmla="*/ 231106 w 671259"/>
                <a:gd name="connsiteY664" fmla="*/ 666759 h 679401"/>
                <a:gd name="connsiteX665" fmla="*/ 210628 w 671259"/>
                <a:gd name="connsiteY665" fmla="*/ 661525 h 679401"/>
                <a:gd name="connsiteX666" fmla="*/ 193715 w 671259"/>
                <a:gd name="connsiteY666" fmla="*/ 652651 h 679401"/>
                <a:gd name="connsiteX667" fmla="*/ 190908 w 671259"/>
                <a:gd name="connsiteY667" fmla="*/ 653334 h 679401"/>
                <a:gd name="connsiteX668" fmla="*/ 187950 w 671259"/>
                <a:gd name="connsiteY668" fmla="*/ 653486 h 679401"/>
                <a:gd name="connsiteX669" fmla="*/ 163983 w 671259"/>
                <a:gd name="connsiteY669" fmla="*/ 645598 h 679401"/>
                <a:gd name="connsiteX670" fmla="*/ 156550 w 671259"/>
                <a:gd name="connsiteY670" fmla="*/ 639075 h 679401"/>
                <a:gd name="connsiteX671" fmla="*/ 148283 w 671259"/>
                <a:gd name="connsiteY671" fmla="*/ 637558 h 679401"/>
                <a:gd name="connsiteX672" fmla="*/ 147373 w 671259"/>
                <a:gd name="connsiteY672" fmla="*/ 638089 h 679401"/>
                <a:gd name="connsiteX673" fmla="*/ 128715 w 671259"/>
                <a:gd name="connsiteY673" fmla="*/ 628305 h 679401"/>
                <a:gd name="connsiteX674" fmla="*/ 126743 w 671259"/>
                <a:gd name="connsiteY674" fmla="*/ 627319 h 679401"/>
                <a:gd name="connsiteX675" fmla="*/ 103079 w 671259"/>
                <a:gd name="connsiteY675" fmla="*/ 617990 h 679401"/>
                <a:gd name="connsiteX676" fmla="*/ 78353 w 671259"/>
                <a:gd name="connsiteY676" fmla="*/ 599711 h 679401"/>
                <a:gd name="connsiteX677" fmla="*/ 67432 w 671259"/>
                <a:gd name="connsiteY677" fmla="*/ 591368 h 679401"/>
                <a:gd name="connsiteX678" fmla="*/ 50442 w 671259"/>
                <a:gd name="connsiteY678" fmla="*/ 578019 h 679401"/>
                <a:gd name="connsiteX679" fmla="*/ 47105 w 671259"/>
                <a:gd name="connsiteY679" fmla="*/ 576654 h 679401"/>
                <a:gd name="connsiteX680" fmla="*/ 39445 w 671259"/>
                <a:gd name="connsiteY680" fmla="*/ 563229 h 679401"/>
                <a:gd name="connsiteX681" fmla="*/ 35728 w 671259"/>
                <a:gd name="connsiteY681" fmla="*/ 560726 h 679401"/>
                <a:gd name="connsiteX682" fmla="*/ 34666 w 671259"/>
                <a:gd name="connsiteY682" fmla="*/ 560954 h 679401"/>
                <a:gd name="connsiteX683" fmla="*/ 32239 w 671259"/>
                <a:gd name="connsiteY683" fmla="*/ 560726 h 679401"/>
                <a:gd name="connsiteX684" fmla="*/ 30798 w 671259"/>
                <a:gd name="connsiteY684" fmla="*/ 559437 h 679401"/>
                <a:gd name="connsiteX685" fmla="*/ 31102 w 671259"/>
                <a:gd name="connsiteY685" fmla="*/ 558072 h 679401"/>
                <a:gd name="connsiteX686" fmla="*/ 28978 w 671259"/>
                <a:gd name="connsiteY686" fmla="*/ 555266 h 679401"/>
                <a:gd name="connsiteX687" fmla="*/ 16008 w 671259"/>
                <a:gd name="connsiteY687" fmla="*/ 535697 h 679401"/>
                <a:gd name="connsiteX688" fmla="*/ 14416 w 671259"/>
                <a:gd name="connsiteY688" fmla="*/ 530843 h 679401"/>
                <a:gd name="connsiteX689" fmla="*/ 20483 w 671259"/>
                <a:gd name="connsiteY689" fmla="*/ 530995 h 679401"/>
                <a:gd name="connsiteX690" fmla="*/ 27082 w 671259"/>
                <a:gd name="connsiteY690" fmla="*/ 537290 h 679401"/>
                <a:gd name="connsiteX691" fmla="*/ 34363 w 671259"/>
                <a:gd name="connsiteY691" fmla="*/ 533877 h 679401"/>
                <a:gd name="connsiteX692" fmla="*/ 28750 w 671259"/>
                <a:gd name="connsiteY692" fmla="*/ 529933 h 679401"/>
                <a:gd name="connsiteX693" fmla="*/ 27992 w 671259"/>
                <a:gd name="connsiteY693" fmla="*/ 523562 h 679401"/>
                <a:gd name="connsiteX694" fmla="*/ 21545 w 671259"/>
                <a:gd name="connsiteY694" fmla="*/ 512716 h 679401"/>
                <a:gd name="connsiteX695" fmla="*/ 36638 w 671259"/>
                <a:gd name="connsiteY695" fmla="*/ 522197 h 679401"/>
                <a:gd name="connsiteX696" fmla="*/ 56434 w 671259"/>
                <a:gd name="connsiteY696" fmla="*/ 537518 h 679401"/>
                <a:gd name="connsiteX697" fmla="*/ 80553 w 671259"/>
                <a:gd name="connsiteY697" fmla="*/ 554431 h 679401"/>
                <a:gd name="connsiteX698" fmla="*/ 89199 w 671259"/>
                <a:gd name="connsiteY698" fmla="*/ 561106 h 679401"/>
                <a:gd name="connsiteX699" fmla="*/ 94812 w 671259"/>
                <a:gd name="connsiteY699" fmla="*/ 568235 h 679401"/>
                <a:gd name="connsiteX700" fmla="*/ 101562 w 671259"/>
                <a:gd name="connsiteY700" fmla="*/ 574303 h 679401"/>
                <a:gd name="connsiteX701" fmla="*/ 114228 w 671259"/>
                <a:gd name="connsiteY701" fmla="*/ 584542 h 679401"/>
                <a:gd name="connsiteX702" fmla="*/ 132204 w 671259"/>
                <a:gd name="connsiteY702" fmla="*/ 592127 h 679401"/>
                <a:gd name="connsiteX703" fmla="*/ 155109 w 671259"/>
                <a:gd name="connsiteY703" fmla="*/ 603579 h 679401"/>
                <a:gd name="connsiteX704" fmla="*/ 162466 w 671259"/>
                <a:gd name="connsiteY704" fmla="*/ 606992 h 679401"/>
                <a:gd name="connsiteX705" fmla="*/ 166334 w 671259"/>
                <a:gd name="connsiteY705" fmla="*/ 609571 h 679401"/>
                <a:gd name="connsiteX706" fmla="*/ 175208 w 671259"/>
                <a:gd name="connsiteY706" fmla="*/ 612984 h 679401"/>
                <a:gd name="connsiteX707" fmla="*/ 215179 w 671259"/>
                <a:gd name="connsiteY707" fmla="*/ 626257 h 679401"/>
                <a:gd name="connsiteX708" fmla="*/ 240208 w 671259"/>
                <a:gd name="connsiteY708" fmla="*/ 627395 h 679401"/>
                <a:gd name="connsiteX709" fmla="*/ 220640 w 671259"/>
                <a:gd name="connsiteY709" fmla="*/ 620493 h 679401"/>
                <a:gd name="connsiteX710" fmla="*/ 218668 w 671259"/>
                <a:gd name="connsiteY710" fmla="*/ 617990 h 679401"/>
                <a:gd name="connsiteX711" fmla="*/ 222005 w 671259"/>
                <a:gd name="connsiteY711" fmla="*/ 607599 h 679401"/>
                <a:gd name="connsiteX712" fmla="*/ 229059 w 671259"/>
                <a:gd name="connsiteY712" fmla="*/ 607827 h 679401"/>
                <a:gd name="connsiteX713" fmla="*/ 230879 w 671259"/>
                <a:gd name="connsiteY713" fmla="*/ 609116 h 679401"/>
                <a:gd name="connsiteX714" fmla="*/ 245896 w 671259"/>
                <a:gd name="connsiteY714" fmla="*/ 605703 h 679401"/>
                <a:gd name="connsiteX715" fmla="*/ 245062 w 671259"/>
                <a:gd name="connsiteY715" fmla="*/ 602366 h 679401"/>
                <a:gd name="connsiteX716" fmla="*/ 239980 w 671259"/>
                <a:gd name="connsiteY716" fmla="*/ 601228 h 679401"/>
                <a:gd name="connsiteX717" fmla="*/ 213434 w 671259"/>
                <a:gd name="connsiteY717" fmla="*/ 588107 h 679401"/>
                <a:gd name="connsiteX718" fmla="*/ 192956 w 671259"/>
                <a:gd name="connsiteY718" fmla="*/ 578095 h 679401"/>
                <a:gd name="connsiteX719" fmla="*/ 130763 w 671259"/>
                <a:gd name="connsiteY719" fmla="*/ 545102 h 679401"/>
                <a:gd name="connsiteX720" fmla="*/ 110209 w 671259"/>
                <a:gd name="connsiteY720" fmla="*/ 532588 h 679401"/>
                <a:gd name="connsiteX721" fmla="*/ 102776 w 671259"/>
                <a:gd name="connsiteY721" fmla="*/ 530919 h 679401"/>
                <a:gd name="connsiteX722" fmla="*/ 107782 w 671259"/>
                <a:gd name="connsiteY722" fmla="*/ 530312 h 679401"/>
                <a:gd name="connsiteX723" fmla="*/ 116200 w 671259"/>
                <a:gd name="connsiteY723" fmla="*/ 529781 h 679401"/>
                <a:gd name="connsiteX724" fmla="*/ 134858 w 671259"/>
                <a:gd name="connsiteY724" fmla="*/ 537518 h 679401"/>
                <a:gd name="connsiteX725" fmla="*/ 137058 w 671259"/>
                <a:gd name="connsiteY725" fmla="*/ 541158 h 679401"/>
                <a:gd name="connsiteX726" fmla="*/ 143050 w 671259"/>
                <a:gd name="connsiteY726" fmla="*/ 543661 h 679401"/>
                <a:gd name="connsiteX727" fmla="*/ 143960 w 671259"/>
                <a:gd name="connsiteY727" fmla="*/ 543965 h 679401"/>
                <a:gd name="connsiteX728" fmla="*/ 155716 w 671259"/>
                <a:gd name="connsiteY728" fmla="*/ 549046 h 679401"/>
                <a:gd name="connsiteX729" fmla="*/ 159053 w 671259"/>
                <a:gd name="connsiteY729" fmla="*/ 549880 h 679401"/>
                <a:gd name="connsiteX730" fmla="*/ 181124 w 671259"/>
                <a:gd name="connsiteY730" fmla="*/ 556707 h 679401"/>
                <a:gd name="connsiteX731" fmla="*/ 186661 w 671259"/>
                <a:gd name="connsiteY731" fmla="*/ 560878 h 679401"/>
                <a:gd name="connsiteX732" fmla="*/ 195307 w 671259"/>
                <a:gd name="connsiteY732" fmla="*/ 562243 h 679401"/>
                <a:gd name="connsiteX733" fmla="*/ 195459 w 671259"/>
                <a:gd name="connsiteY733" fmla="*/ 563153 h 679401"/>
                <a:gd name="connsiteX734" fmla="*/ 206229 w 671259"/>
                <a:gd name="connsiteY734" fmla="*/ 567022 h 679401"/>
                <a:gd name="connsiteX735" fmla="*/ 207594 w 671259"/>
                <a:gd name="connsiteY735" fmla="*/ 564595 h 679401"/>
                <a:gd name="connsiteX736" fmla="*/ 204940 w 671259"/>
                <a:gd name="connsiteY736" fmla="*/ 563305 h 679401"/>
                <a:gd name="connsiteX737" fmla="*/ 199100 w 671259"/>
                <a:gd name="connsiteY737" fmla="*/ 560878 h 679401"/>
                <a:gd name="connsiteX738" fmla="*/ 194321 w 671259"/>
                <a:gd name="connsiteY738" fmla="*/ 557162 h 679401"/>
                <a:gd name="connsiteX739" fmla="*/ 185372 w 671259"/>
                <a:gd name="connsiteY739" fmla="*/ 552459 h 679401"/>
                <a:gd name="connsiteX740" fmla="*/ 158826 w 671259"/>
                <a:gd name="connsiteY740" fmla="*/ 535394 h 679401"/>
                <a:gd name="connsiteX741" fmla="*/ 145249 w 671259"/>
                <a:gd name="connsiteY741" fmla="*/ 525837 h 679401"/>
                <a:gd name="connsiteX742" fmla="*/ 135162 w 671259"/>
                <a:gd name="connsiteY742" fmla="*/ 520832 h 679401"/>
                <a:gd name="connsiteX743" fmla="*/ 115897 w 671259"/>
                <a:gd name="connsiteY743" fmla="*/ 505966 h 679401"/>
                <a:gd name="connsiteX744" fmla="*/ 112484 w 671259"/>
                <a:gd name="connsiteY744" fmla="*/ 503463 h 679401"/>
                <a:gd name="connsiteX745" fmla="*/ 83283 w 671259"/>
                <a:gd name="connsiteY745" fmla="*/ 476614 h 679401"/>
                <a:gd name="connsiteX746" fmla="*/ 76230 w 671259"/>
                <a:gd name="connsiteY746" fmla="*/ 469863 h 679401"/>
                <a:gd name="connsiteX747" fmla="*/ 81842 w 671259"/>
                <a:gd name="connsiteY747" fmla="*/ 472215 h 679401"/>
                <a:gd name="connsiteX748" fmla="*/ 86772 w 671259"/>
                <a:gd name="connsiteY748" fmla="*/ 474262 h 679401"/>
                <a:gd name="connsiteX749" fmla="*/ 87000 w 671259"/>
                <a:gd name="connsiteY749" fmla="*/ 475324 h 679401"/>
                <a:gd name="connsiteX750" fmla="*/ 114759 w 671259"/>
                <a:gd name="connsiteY750" fmla="*/ 502553 h 679401"/>
                <a:gd name="connsiteX751" fmla="*/ 117566 w 671259"/>
                <a:gd name="connsiteY751" fmla="*/ 505814 h 679401"/>
                <a:gd name="connsiteX752" fmla="*/ 139788 w 671259"/>
                <a:gd name="connsiteY752" fmla="*/ 519618 h 679401"/>
                <a:gd name="connsiteX753" fmla="*/ 146766 w 671259"/>
                <a:gd name="connsiteY753" fmla="*/ 524169 h 679401"/>
                <a:gd name="connsiteX754" fmla="*/ 147676 w 671259"/>
                <a:gd name="connsiteY754" fmla="*/ 524396 h 679401"/>
                <a:gd name="connsiteX755" fmla="*/ 150483 w 671259"/>
                <a:gd name="connsiteY755" fmla="*/ 522879 h 679401"/>
                <a:gd name="connsiteX756" fmla="*/ 147600 w 671259"/>
                <a:gd name="connsiteY756" fmla="*/ 514992 h 679401"/>
                <a:gd name="connsiteX757" fmla="*/ 131825 w 671259"/>
                <a:gd name="connsiteY757" fmla="*/ 506345 h 679401"/>
                <a:gd name="connsiteX758" fmla="*/ 126136 w 671259"/>
                <a:gd name="connsiteY758" fmla="*/ 501415 h 679401"/>
                <a:gd name="connsiteX759" fmla="*/ 118324 w 671259"/>
                <a:gd name="connsiteY759" fmla="*/ 496409 h 679401"/>
                <a:gd name="connsiteX760" fmla="*/ 115745 w 671259"/>
                <a:gd name="connsiteY760" fmla="*/ 494286 h 679401"/>
                <a:gd name="connsiteX761" fmla="*/ 103534 w 671259"/>
                <a:gd name="connsiteY761" fmla="*/ 481923 h 679401"/>
                <a:gd name="connsiteX762" fmla="*/ 97618 w 671259"/>
                <a:gd name="connsiteY762" fmla="*/ 475628 h 679401"/>
                <a:gd name="connsiteX763" fmla="*/ 95191 w 671259"/>
                <a:gd name="connsiteY763" fmla="*/ 473201 h 679401"/>
                <a:gd name="connsiteX764" fmla="*/ 91323 w 671259"/>
                <a:gd name="connsiteY764" fmla="*/ 469788 h 679401"/>
                <a:gd name="connsiteX765" fmla="*/ 89199 w 671259"/>
                <a:gd name="connsiteY765" fmla="*/ 468271 h 679401"/>
                <a:gd name="connsiteX766" fmla="*/ 87910 w 671259"/>
                <a:gd name="connsiteY766" fmla="*/ 466981 h 679401"/>
                <a:gd name="connsiteX767" fmla="*/ 80174 w 671259"/>
                <a:gd name="connsiteY767" fmla="*/ 459852 h 679401"/>
                <a:gd name="connsiteX768" fmla="*/ 78278 w 671259"/>
                <a:gd name="connsiteY768" fmla="*/ 459624 h 679401"/>
                <a:gd name="connsiteX769" fmla="*/ 75851 w 671259"/>
                <a:gd name="connsiteY769" fmla="*/ 457273 h 679401"/>
                <a:gd name="connsiteX770" fmla="*/ 80780 w 671259"/>
                <a:gd name="connsiteY770" fmla="*/ 457197 h 679401"/>
                <a:gd name="connsiteX771" fmla="*/ 81084 w 671259"/>
                <a:gd name="connsiteY771" fmla="*/ 458031 h 679401"/>
                <a:gd name="connsiteX772" fmla="*/ 80932 w 671259"/>
                <a:gd name="connsiteY772" fmla="*/ 458107 h 679401"/>
                <a:gd name="connsiteX773" fmla="*/ 93219 w 671259"/>
                <a:gd name="connsiteY773" fmla="*/ 468043 h 679401"/>
                <a:gd name="connsiteX774" fmla="*/ 93067 w 671259"/>
                <a:gd name="connsiteY774" fmla="*/ 468271 h 679401"/>
                <a:gd name="connsiteX775" fmla="*/ 96860 w 671259"/>
                <a:gd name="connsiteY775" fmla="*/ 471608 h 679401"/>
                <a:gd name="connsiteX776" fmla="*/ 97694 w 671259"/>
                <a:gd name="connsiteY776" fmla="*/ 471835 h 679401"/>
                <a:gd name="connsiteX777" fmla="*/ 105203 w 671259"/>
                <a:gd name="connsiteY777" fmla="*/ 480178 h 679401"/>
                <a:gd name="connsiteX778" fmla="*/ 115973 w 671259"/>
                <a:gd name="connsiteY778" fmla="*/ 486474 h 679401"/>
                <a:gd name="connsiteX779" fmla="*/ 121206 w 671259"/>
                <a:gd name="connsiteY779" fmla="*/ 485943 h 679401"/>
                <a:gd name="connsiteX780" fmla="*/ 121130 w 671259"/>
                <a:gd name="connsiteY780" fmla="*/ 485867 h 679401"/>
                <a:gd name="connsiteX781" fmla="*/ 81994 w 671259"/>
                <a:gd name="connsiteY781" fmla="*/ 453102 h 679401"/>
                <a:gd name="connsiteX782" fmla="*/ 76306 w 671259"/>
                <a:gd name="connsiteY782" fmla="*/ 443469 h 679401"/>
                <a:gd name="connsiteX783" fmla="*/ 70541 w 671259"/>
                <a:gd name="connsiteY783" fmla="*/ 439829 h 679401"/>
                <a:gd name="connsiteX784" fmla="*/ 69176 w 671259"/>
                <a:gd name="connsiteY784" fmla="*/ 438387 h 679401"/>
                <a:gd name="connsiteX785" fmla="*/ 65308 w 671259"/>
                <a:gd name="connsiteY785" fmla="*/ 421170 h 679401"/>
                <a:gd name="connsiteX786" fmla="*/ 65839 w 671259"/>
                <a:gd name="connsiteY786" fmla="*/ 419274 h 679401"/>
                <a:gd name="connsiteX787" fmla="*/ 69783 w 671259"/>
                <a:gd name="connsiteY787" fmla="*/ 414420 h 679401"/>
                <a:gd name="connsiteX788" fmla="*/ 66749 w 671259"/>
                <a:gd name="connsiteY788" fmla="*/ 406229 h 679401"/>
                <a:gd name="connsiteX789" fmla="*/ 59544 w 671259"/>
                <a:gd name="connsiteY789" fmla="*/ 399782 h 679401"/>
                <a:gd name="connsiteX790" fmla="*/ 58330 w 671259"/>
                <a:gd name="connsiteY790" fmla="*/ 396976 h 679401"/>
                <a:gd name="connsiteX791" fmla="*/ 61440 w 671259"/>
                <a:gd name="connsiteY791" fmla="*/ 395990 h 679401"/>
                <a:gd name="connsiteX792" fmla="*/ 67204 w 671259"/>
                <a:gd name="connsiteY792" fmla="*/ 389619 h 679401"/>
                <a:gd name="connsiteX793" fmla="*/ 66673 w 671259"/>
                <a:gd name="connsiteY793" fmla="*/ 377635 h 679401"/>
                <a:gd name="connsiteX794" fmla="*/ 62957 w 671259"/>
                <a:gd name="connsiteY794" fmla="*/ 355033 h 679401"/>
                <a:gd name="connsiteX795" fmla="*/ 58861 w 671259"/>
                <a:gd name="connsiteY795" fmla="*/ 341078 h 679401"/>
                <a:gd name="connsiteX796" fmla="*/ 61667 w 671259"/>
                <a:gd name="connsiteY796" fmla="*/ 336527 h 679401"/>
                <a:gd name="connsiteX797" fmla="*/ 55221 w 671259"/>
                <a:gd name="connsiteY797" fmla="*/ 316807 h 679401"/>
                <a:gd name="connsiteX798" fmla="*/ 50670 w 671259"/>
                <a:gd name="connsiteY798" fmla="*/ 295039 h 679401"/>
                <a:gd name="connsiteX799" fmla="*/ 57496 w 671259"/>
                <a:gd name="connsiteY799" fmla="*/ 290033 h 679401"/>
                <a:gd name="connsiteX800" fmla="*/ 68190 w 671259"/>
                <a:gd name="connsiteY800" fmla="*/ 297997 h 679401"/>
                <a:gd name="connsiteX801" fmla="*/ 74485 w 671259"/>
                <a:gd name="connsiteY801" fmla="*/ 302472 h 679401"/>
                <a:gd name="connsiteX802" fmla="*/ 77140 w 671259"/>
                <a:gd name="connsiteY802" fmla="*/ 301031 h 679401"/>
                <a:gd name="connsiteX803" fmla="*/ 75775 w 671259"/>
                <a:gd name="connsiteY803" fmla="*/ 285331 h 679401"/>
                <a:gd name="connsiteX804" fmla="*/ 72741 w 671259"/>
                <a:gd name="connsiteY804" fmla="*/ 270845 h 679401"/>
                <a:gd name="connsiteX805" fmla="*/ 77519 w 671259"/>
                <a:gd name="connsiteY805" fmla="*/ 264322 h 679401"/>
                <a:gd name="connsiteX806" fmla="*/ 83890 w 671259"/>
                <a:gd name="connsiteY806" fmla="*/ 260909 h 679401"/>
                <a:gd name="connsiteX807" fmla="*/ 88062 w 671259"/>
                <a:gd name="connsiteY807" fmla="*/ 253097 h 679401"/>
                <a:gd name="connsiteX808" fmla="*/ 89503 w 671259"/>
                <a:gd name="connsiteY808" fmla="*/ 229054 h 679401"/>
                <a:gd name="connsiteX809" fmla="*/ 91323 w 671259"/>
                <a:gd name="connsiteY809" fmla="*/ 208272 h 679401"/>
                <a:gd name="connsiteX810" fmla="*/ 92840 w 671259"/>
                <a:gd name="connsiteY810" fmla="*/ 196819 h 679401"/>
                <a:gd name="connsiteX811" fmla="*/ 94357 w 671259"/>
                <a:gd name="connsiteY811" fmla="*/ 187566 h 679401"/>
                <a:gd name="connsiteX812" fmla="*/ 97770 w 671259"/>
                <a:gd name="connsiteY812" fmla="*/ 183243 h 679401"/>
                <a:gd name="connsiteX813" fmla="*/ 104672 w 671259"/>
                <a:gd name="connsiteY813" fmla="*/ 168150 h 679401"/>
                <a:gd name="connsiteX814" fmla="*/ 102548 w 671259"/>
                <a:gd name="connsiteY814" fmla="*/ 167770 h 679401"/>
                <a:gd name="connsiteX815" fmla="*/ 99666 w 671259"/>
                <a:gd name="connsiteY815" fmla="*/ 167088 h 679401"/>
                <a:gd name="connsiteX816" fmla="*/ 103458 w 671259"/>
                <a:gd name="connsiteY816" fmla="*/ 163447 h 679401"/>
                <a:gd name="connsiteX817" fmla="*/ 111953 w 671259"/>
                <a:gd name="connsiteY817" fmla="*/ 141149 h 679401"/>
                <a:gd name="connsiteX818" fmla="*/ 132735 w 671259"/>
                <a:gd name="connsiteY818" fmla="*/ 119533 h 679401"/>
                <a:gd name="connsiteX819" fmla="*/ 136527 w 671259"/>
                <a:gd name="connsiteY819" fmla="*/ 116044 h 679401"/>
                <a:gd name="connsiteX820" fmla="*/ 146159 w 671259"/>
                <a:gd name="connsiteY820" fmla="*/ 101405 h 679401"/>
                <a:gd name="connsiteX821" fmla="*/ 147980 w 671259"/>
                <a:gd name="connsiteY821" fmla="*/ 100344 h 679401"/>
                <a:gd name="connsiteX822" fmla="*/ 154730 w 671259"/>
                <a:gd name="connsiteY822" fmla="*/ 99282 h 679401"/>
                <a:gd name="connsiteX823" fmla="*/ 191515 w 671259"/>
                <a:gd name="connsiteY823" fmla="*/ 74101 h 679401"/>
                <a:gd name="connsiteX824" fmla="*/ 196293 w 671259"/>
                <a:gd name="connsiteY824" fmla="*/ 74329 h 679401"/>
                <a:gd name="connsiteX825" fmla="*/ 211993 w 671259"/>
                <a:gd name="connsiteY825" fmla="*/ 62193 h 679401"/>
                <a:gd name="connsiteX826" fmla="*/ 216620 w 671259"/>
                <a:gd name="connsiteY826" fmla="*/ 60752 h 679401"/>
                <a:gd name="connsiteX827" fmla="*/ 224584 w 671259"/>
                <a:gd name="connsiteY827" fmla="*/ 58325 h 679401"/>
                <a:gd name="connsiteX828" fmla="*/ 225342 w 671259"/>
                <a:gd name="connsiteY828" fmla="*/ 58325 h 679401"/>
                <a:gd name="connsiteX829" fmla="*/ 227997 w 671259"/>
                <a:gd name="connsiteY829" fmla="*/ 56050 h 679401"/>
                <a:gd name="connsiteX830" fmla="*/ 231334 w 671259"/>
                <a:gd name="connsiteY830" fmla="*/ 56201 h 679401"/>
                <a:gd name="connsiteX831" fmla="*/ 231713 w 671259"/>
                <a:gd name="connsiteY831" fmla="*/ 59842 h 679401"/>
                <a:gd name="connsiteX832" fmla="*/ 227845 w 671259"/>
                <a:gd name="connsiteY832" fmla="*/ 60752 h 679401"/>
                <a:gd name="connsiteX833" fmla="*/ 227845 w 671259"/>
                <a:gd name="connsiteY833" fmla="*/ 60676 h 679401"/>
                <a:gd name="connsiteX834" fmla="*/ 225646 w 671259"/>
                <a:gd name="connsiteY834" fmla="*/ 61056 h 679401"/>
                <a:gd name="connsiteX835" fmla="*/ 220640 w 671259"/>
                <a:gd name="connsiteY835" fmla="*/ 64544 h 679401"/>
                <a:gd name="connsiteX836" fmla="*/ 215862 w 671259"/>
                <a:gd name="connsiteY836" fmla="*/ 68337 h 679401"/>
                <a:gd name="connsiteX837" fmla="*/ 201223 w 671259"/>
                <a:gd name="connsiteY837" fmla="*/ 77969 h 679401"/>
                <a:gd name="connsiteX838" fmla="*/ 200237 w 671259"/>
                <a:gd name="connsiteY838" fmla="*/ 79334 h 679401"/>
                <a:gd name="connsiteX839" fmla="*/ 198341 w 671259"/>
                <a:gd name="connsiteY839" fmla="*/ 79410 h 679401"/>
                <a:gd name="connsiteX840" fmla="*/ 196445 w 671259"/>
                <a:gd name="connsiteY840" fmla="*/ 79865 h 679401"/>
                <a:gd name="connsiteX841" fmla="*/ 186433 w 671259"/>
                <a:gd name="connsiteY841" fmla="*/ 87753 h 679401"/>
                <a:gd name="connsiteX842" fmla="*/ 185068 w 671259"/>
                <a:gd name="connsiteY842" fmla="*/ 89877 h 679401"/>
                <a:gd name="connsiteX843" fmla="*/ 188785 w 671259"/>
                <a:gd name="connsiteY843" fmla="*/ 91318 h 679401"/>
                <a:gd name="connsiteX844" fmla="*/ 218364 w 671259"/>
                <a:gd name="connsiteY844" fmla="*/ 75618 h 679401"/>
                <a:gd name="connsiteX845" fmla="*/ 240360 w 671259"/>
                <a:gd name="connsiteY845" fmla="*/ 62345 h 679401"/>
                <a:gd name="connsiteX846" fmla="*/ 259852 w 671259"/>
                <a:gd name="connsiteY846" fmla="*/ 55367 h 679401"/>
                <a:gd name="connsiteX847" fmla="*/ 273049 w 671259"/>
                <a:gd name="connsiteY847" fmla="*/ 53319 h 679401"/>
                <a:gd name="connsiteX848" fmla="*/ 276462 w 671259"/>
                <a:gd name="connsiteY848" fmla="*/ 52257 h 679401"/>
                <a:gd name="connsiteX849" fmla="*/ 301036 w 671259"/>
                <a:gd name="connsiteY849" fmla="*/ 44900 h 679401"/>
                <a:gd name="connsiteX850" fmla="*/ 301036 w 671259"/>
                <a:gd name="connsiteY850" fmla="*/ 44976 h 679401"/>
                <a:gd name="connsiteX851" fmla="*/ 305966 w 671259"/>
                <a:gd name="connsiteY851" fmla="*/ 43763 h 679401"/>
                <a:gd name="connsiteX852" fmla="*/ 309607 w 671259"/>
                <a:gd name="connsiteY852" fmla="*/ 43535 h 679401"/>
                <a:gd name="connsiteX853" fmla="*/ 340476 w 671259"/>
                <a:gd name="connsiteY853" fmla="*/ 41260 h 679401"/>
                <a:gd name="connsiteX854" fmla="*/ 349805 w 671259"/>
                <a:gd name="connsiteY854" fmla="*/ 42246 h 679401"/>
                <a:gd name="connsiteX855" fmla="*/ 366491 w 671259"/>
                <a:gd name="connsiteY855" fmla="*/ 39515 h 679401"/>
                <a:gd name="connsiteX856" fmla="*/ 393189 w 671259"/>
                <a:gd name="connsiteY856" fmla="*/ 38377 h 679401"/>
                <a:gd name="connsiteX857" fmla="*/ 400091 w 671259"/>
                <a:gd name="connsiteY857" fmla="*/ 39591 h 679401"/>
                <a:gd name="connsiteX858" fmla="*/ 399181 w 671259"/>
                <a:gd name="connsiteY858" fmla="*/ 41335 h 679401"/>
                <a:gd name="connsiteX859" fmla="*/ 390458 w 671259"/>
                <a:gd name="connsiteY859" fmla="*/ 38984 h 679401"/>
                <a:gd name="connsiteX860" fmla="*/ 393189 w 671259"/>
                <a:gd name="connsiteY860" fmla="*/ 38377 h 679401"/>
                <a:gd name="connsiteX861" fmla="*/ 271760 w 671259"/>
                <a:gd name="connsiteY861" fmla="*/ 32613 h 679401"/>
                <a:gd name="connsiteX862" fmla="*/ 274035 w 671259"/>
                <a:gd name="connsiteY862" fmla="*/ 35116 h 679401"/>
                <a:gd name="connsiteX863" fmla="*/ 271760 w 671259"/>
                <a:gd name="connsiteY863" fmla="*/ 36633 h 679401"/>
                <a:gd name="connsiteX864" fmla="*/ 269561 w 671259"/>
                <a:gd name="connsiteY864" fmla="*/ 34130 h 679401"/>
                <a:gd name="connsiteX865" fmla="*/ 270774 w 671259"/>
                <a:gd name="connsiteY865" fmla="*/ 32916 h 679401"/>
                <a:gd name="connsiteX866" fmla="*/ 271760 w 671259"/>
                <a:gd name="connsiteY866" fmla="*/ 32613 h 679401"/>
                <a:gd name="connsiteX867" fmla="*/ 415175 w 671259"/>
                <a:gd name="connsiteY867" fmla="*/ 32159 h 679401"/>
                <a:gd name="connsiteX868" fmla="*/ 417991 w 671259"/>
                <a:gd name="connsiteY868" fmla="*/ 33145 h 679401"/>
                <a:gd name="connsiteX869" fmla="*/ 419356 w 671259"/>
                <a:gd name="connsiteY869" fmla="*/ 32765 h 679401"/>
                <a:gd name="connsiteX870" fmla="*/ 421631 w 671259"/>
                <a:gd name="connsiteY870" fmla="*/ 33069 h 679401"/>
                <a:gd name="connsiteX871" fmla="*/ 421859 w 671259"/>
                <a:gd name="connsiteY871" fmla="*/ 34813 h 679401"/>
                <a:gd name="connsiteX872" fmla="*/ 424665 w 671259"/>
                <a:gd name="connsiteY872" fmla="*/ 36861 h 679401"/>
                <a:gd name="connsiteX873" fmla="*/ 429747 w 671259"/>
                <a:gd name="connsiteY873" fmla="*/ 38757 h 679401"/>
                <a:gd name="connsiteX874" fmla="*/ 434297 w 671259"/>
                <a:gd name="connsiteY874" fmla="*/ 40426 h 679401"/>
                <a:gd name="connsiteX875" fmla="*/ 431794 w 671259"/>
                <a:gd name="connsiteY875" fmla="*/ 44446 h 679401"/>
                <a:gd name="connsiteX876" fmla="*/ 426789 w 671259"/>
                <a:gd name="connsiteY876" fmla="*/ 46418 h 679401"/>
                <a:gd name="connsiteX877" fmla="*/ 419432 w 671259"/>
                <a:gd name="connsiteY877" fmla="*/ 46418 h 679401"/>
                <a:gd name="connsiteX878" fmla="*/ 417915 w 671259"/>
                <a:gd name="connsiteY878" fmla="*/ 39440 h 679401"/>
                <a:gd name="connsiteX879" fmla="*/ 415412 w 671259"/>
                <a:gd name="connsiteY879" fmla="*/ 42398 h 679401"/>
                <a:gd name="connsiteX880" fmla="*/ 414122 w 671259"/>
                <a:gd name="connsiteY880" fmla="*/ 43687 h 679401"/>
                <a:gd name="connsiteX881" fmla="*/ 410709 w 671259"/>
                <a:gd name="connsiteY881" fmla="*/ 46190 h 679401"/>
                <a:gd name="connsiteX882" fmla="*/ 410937 w 671259"/>
                <a:gd name="connsiteY882" fmla="*/ 42019 h 679401"/>
                <a:gd name="connsiteX883" fmla="*/ 411771 w 671259"/>
                <a:gd name="connsiteY883" fmla="*/ 40426 h 679401"/>
                <a:gd name="connsiteX884" fmla="*/ 409951 w 671259"/>
                <a:gd name="connsiteY884" fmla="*/ 36330 h 679401"/>
                <a:gd name="connsiteX885" fmla="*/ 413288 w 671259"/>
                <a:gd name="connsiteY885" fmla="*/ 36861 h 679401"/>
                <a:gd name="connsiteX886" fmla="*/ 413212 w 671259"/>
                <a:gd name="connsiteY886" fmla="*/ 34358 h 679401"/>
                <a:gd name="connsiteX887" fmla="*/ 415175 w 671259"/>
                <a:gd name="connsiteY887" fmla="*/ 32159 h 679401"/>
                <a:gd name="connsiteX888" fmla="*/ 282379 w 671259"/>
                <a:gd name="connsiteY888" fmla="*/ 28973 h 679401"/>
                <a:gd name="connsiteX889" fmla="*/ 283820 w 671259"/>
                <a:gd name="connsiteY889" fmla="*/ 30490 h 679401"/>
                <a:gd name="connsiteX890" fmla="*/ 281772 w 671259"/>
                <a:gd name="connsiteY890" fmla="*/ 32235 h 679401"/>
                <a:gd name="connsiteX891" fmla="*/ 280786 w 671259"/>
                <a:gd name="connsiteY891" fmla="*/ 30414 h 679401"/>
                <a:gd name="connsiteX892" fmla="*/ 282379 w 671259"/>
                <a:gd name="connsiteY892" fmla="*/ 28973 h 679401"/>
                <a:gd name="connsiteX893" fmla="*/ 378399 w 671259"/>
                <a:gd name="connsiteY893" fmla="*/ 24118 h 679401"/>
                <a:gd name="connsiteX894" fmla="*/ 399939 w 671259"/>
                <a:gd name="connsiteY894" fmla="*/ 28593 h 679401"/>
                <a:gd name="connsiteX895" fmla="*/ 402063 w 671259"/>
                <a:gd name="connsiteY895" fmla="*/ 30793 h 679401"/>
                <a:gd name="connsiteX896" fmla="*/ 399181 w 671259"/>
                <a:gd name="connsiteY896" fmla="*/ 35040 h 679401"/>
                <a:gd name="connsiteX897" fmla="*/ 397057 w 671259"/>
                <a:gd name="connsiteY897" fmla="*/ 33068 h 679401"/>
                <a:gd name="connsiteX898" fmla="*/ 384315 w 671259"/>
                <a:gd name="connsiteY898" fmla="*/ 33675 h 679401"/>
                <a:gd name="connsiteX899" fmla="*/ 383329 w 671259"/>
                <a:gd name="connsiteY899" fmla="*/ 35192 h 679401"/>
                <a:gd name="connsiteX900" fmla="*/ 381585 w 671259"/>
                <a:gd name="connsiteY900" fmla="*/ 36102 h 679401"/>
                <a:gd name="connsiteX901" fmla="*/ 371876 w 671259"/>
                <a:gd name="connsiteY901" fmla="*/ 30641 h 679401"/>
                <a:gd name="connsiteX902" fmla="*/ 378399 w 671259"/>
                <a:gd name="connsiteY902" fmla="*/ 24118 h 679401"/>
                <a:gd name="connsiteX903" fmla="*/ 322349 w 671259"/>
                <a:gd name="connsiteY903" fmla="*/ 21691 h 679401"/>
                <a:gd name="connsiteX904" fmla="*/ 323942 w 671259"/>
                <a:gd name="connsiteY904" fmla="*/ 22829 h 679401"/>
                <a:gd name="connsiteX905" fmla="*/ 322577 w 671259"/>
                <a:gd name="connsiteY905" fmla="*/ 24346 h 679401"/>
                <a:gd name="connsiteX906" fmla="*/ 321363 w 671259"/>
                <a:gd name="connsiteY906" fmla="*/ 23284 h 679401"/>
                <a:gd name="connsiteX907" fmla="*/ 322349 w 671259"/>
                <a:gd name="connsiteY907" fmla="*/ 21691 h 679401"/>
                <a:gd name="connsiteX908" fmla="*/ 359665 w 671259"/>
                <a:gd name="connsiteY908" fmla="*/ 21615 h 679401"/>
                <a:gd name="connsiteX909" fmla="*/ 365505 w 671259"/>
                <a:gd name="connsiteY909" fmla="*/ 31779 h 679401"/>
                <a:gd name="connsiteX910" fmla="*/ 358376 w 671259"/>
                <a:gd name="connsiteY910" fmla="*/ 31779 h 679401"/>
                <a:gd name="connsiteX911" fmla="*/ 356025 w 671259"/>
                <a:gd name="connsiteY911" fmla="*/ 27304 h 679401"/>
                <a:gd name="connsiteX912" fmla="*/ 353370 w 671259"/>
                <a:gd name="connsiteY912" fmla="*/ 24042 h 679401"/>
                <a:gd name="connsiteX913" fmla="*/ 333802 w 671259"/>
                <a:gd name="connsiteY913" fmla="*/ 21767 h 679401"/>
                <a:gd name="connsiteX914" fmla="*/ 357238 w 671259"/>
                <a:gd name="connsiteY914" fmla="*/ 21691 h 679401"/>
                <a:gd name="connsiteX915" fmla="*/ 359665 w 671259"/>
                <a:gd name="connsiteY915" fmla="*/ 21615 h 679401"/>
                <a:gd name="connsiteX916" fmla="*/ 315751 w 671259"/>
                <a:gd name="connsiteY916" fmla="*/ 20705 h 679401"/>
                <a:gd name="connsiteX917" fmla="*/ 317647 w 671259"/>
                <a:gd name="connsiteY917" fmla="*/ 22298 h 679401"/>
                <a:gd name="connsiteX918" fmla="*/ 316206 w 671259"/>
                <a:gd name="connsiteY918" fmla="*/ 22980 h 679401"/>
                <a:gd name="connsiteX919" fmla="*/ 315751 w 671259"/>
                <a:gd name="connsiteY919" fmla="*/ 20705 h 679401"/>
                <a:gd name="connsiteX920" fmla="*/ 329554 w 671259"/>
                <a:gd name="connsiteY920" fmla="*/ 20174 h 679401"/>
                <a:gd name="connsiteX921" fmla="*/ 330920 w 671259"/>
                <a:gd name="connsiteY921" fmla="*/ 21464 h 679401"/>
                <a:gd name="connsiteX922" fmla="*/ 328872 w 671259"/>
                <a:gd name="connsiteY922" fmla="*/ 22677 h 679401"/>
                <a:gd name="connsiteX923" fmla="*/ 327810 w 671259"/>
                <a:gd name="connsiteY923" fmla="*/ 21388 h 679401"/>
                <a:gd name="connsiteX924" fmla="*/ 329554 w 671259"/>
                <a:gd name="connsiteY924" fmla="*/ 20174 h 679401"/>
                <a:gd name="connsiteX925" fmla="*/ 406007 w 671259"/>
                <a:gd name="connsiteY925" fmla="*/ 1138 h 679401"/>
                <a:gd name="connsiteX926" fmla="*/ 406917 w 671259"/>
                <a:gd name="connsiteY926" fmla="*/ 3489 h 679401"/>
                <a:gd name="connsiteX927" fmla="*/ 402366 w 671259"/>
                <a:gd name="connsiteY927" fmla="*/ 1214 h 679401"/>
                <a:gd name="connsiteX928" fmla="*/ 406007 w 671259"/>
                <a:gd name="connsiteY928" fmla="*/ 1138 h 679401"/>
                <a:gd name="connsiteX929" fmla="*/ 396299 w 671259"/>
                <a:gd name="connsiteY929" fmla="*/ 0 h 679401"/>
                <a:gd name="connsiteX930" fmla="*/ 398650 w 671259"/>
                <a:gd name="connsiteY930" fmla="*/ 3565 h 679401"/>
                <a:gd name="connsiteX931" fmla="*/ 396299 w 671259"/>
                <a:gd name="connsiteY931" fmla="*/ 0 h 67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</a:cxnLst>
              <a:rect l="l" t="t" r="r" b="b"/>
              <a:pathLst>
                <a:path w="671259" h="679401">
                  <a:moveTo>
                    <a:pt x="300884" y="671613"/>
                  </a:moveTo>
                  <a:cubicBezTo>
                    <a:pt x="300429" y="671689"/>
                    <a:pt x="299974" y="671764"/>
                    <a:pt x="299519" y="671916"/>
                  </a:cubicBezTo>
                  <a:cubicBezTo>
                    <a:pt x="299519" y="672144"/>
                    <a:pt x="299443" y="672371"/>
                    <a:pt x="299368" y="672599"/>
                  </a:cubicBezTo>
                  <a:cubicBezTo>
                    <a:pt x="300050" y="672371"/>
                    <a:pt x="300733" y="672068"/>
                    <a:pt x="301340" y="671689"/>
                  </a:cubicBezTo>
                  <a:cubicBezTo>
                    <a:pt x="301188" y="671689"/>
                    <a:pt x="301036" y="671613"/>
                    <a:pt x="300884" y="671613"/>
                  </a:cubicBezTo>
                  <a:close/>
                  <a:moveTo>
                    <a:pt x="338807" y="647418"/>
                  </a:moveTo>
                  <a:cubicBezTo>
                    <a:pt x="338807" y="647494"/>
                    <a:pt x="338883" y="647494"/>
                    <a:pt x="338883" y="647570"/>
                  </a:cubicBezTo>
                  <a:lnTo>
                    <a:pt x="338883" y="647494"/>
                  </a:lnTo>
                  <a:cubicBezTo>
                    <a:pt x="338807" y="647494"/>
                    <a:pt x="338807" y="647418"/>
                    <a:pt x="338807" y="647418"/>
                  </a:cubicBezTo>
                  <a:close/>
                  <a:moveTo>
                    <a:pt x="151165" y="635131"/>
                  </a:moveTo>
                  <a:cubicBezTo>
                    <a:pt x="151089" y="635131"/>
                    <a:pt x="151089" y="635131"/>
                    <a:pt x="151089" y="635207"/>
                  </a:cubicBezTo>
                  <a:lnTo>
                    <a:pt x="151165" y="635207"/>
                  </a:lnTo>
                  <a:close/>
                  <a:moveTo>
                    <a:pt x="153744" y="626560"/>
                  </a:moveTo>
                  <a:cubicBezTo>
                    <a:pt x="153592" y="626560"/>
                    <a:pt x="153441" y="626636"/>
                    <a:pt x="153365" y="626712"/>
                  </a:cubicBezTo>
                  <a:lnTo>
                    <a:pt x="153516" y="626712"/>
                  </a:lnTo>
                  <a:cubicBezTo>
                    <a:pt x="153592" y="626636"/>
                    <a:pt x="153668" y="626560"/>
                    <a:pt x="153820" y="626560"/>
                  </a:cubicBezTo>
                  <a:close/>
                  <a:moveTo>
                    <a:pt x="448177" y="622010"/>
                  </a:moveTo>
                  <a:cubicBezTo>
                    <a:pt x="448101" y="622086"/>
                    <a:pt x="448025" y="622086"/>
                    <a:pt x="447949" y="622161"/>
                  </a:cubicBezTo>
                  <a:cubicBezTo>
                    <a:pt x="448025" y="622237"/>
                    <a:pt x="448025" y="622313"/>
                    <a:pt x="448101" y="622389"/>
                  </a:cubicBezTo>
                  <a:cubicBezTo>
                    <a:pt x="448177" y="622237"/>
                    <a:pt x="448177" y="622161"/>
                    <a:pt x="448177" y="622010"/>
                  </a:cubicBezTo>
                  <a:close/>
                  <a:moveTo>
                    <a:pt x="312489" y="614880"/>
                  </a:moveTo>
                  <a:lnTo>
                    <a:pt x="312413" y="614956"/>
                  </a:lnTo>
                  <a:cubicBezTo>
                    <a:pt x="312489" y="614956"/>
                    <a:pt x="312489" y="615032"/>
                    <a:pt x="312565" y="615032"/>
                  </a:cubicBezTo>
                  <a:cubicBezTo>
                    <a:pt x="312565" y="615032"/>
                    <a:pt x="312565" y="614956"/>
                    <a:pt x="312489" y="614880"/>
                  </a:cubicBezTo>
                  <a:close/>
                  <a:moveTo>
                    <a:pt x="206855" y="604081"/>
                  </a:moveTo>
                  <a:cubicBezTo>
                    <a:pt x="208125" y="604299"/>
                    <a:pt x="209529" y="605323"/>
                    <a:pt x="210856" y="605930"/>
                  </a:cubicBezTo>
                  <a:lnTo>
                    <a:pt x="214269" y="607068"/>
                  </a:lnTo>
                  <a:cubicBezTo>
                    <a:pt x="215028" y="607371"/>
                    <a:pt x="215786" y="607750"/>
                    <a:pt x="215558" y="608736"/>
                  </a:cubicBezTo>
                  <a:cubicBezTo>
                    <a:pt x="215179" y="610101"/>
                    <a:pt x="213890" y="610177"/>
                    <a:pt x="213207" y="609646"/>
                  </a:cubicBezTo>
                  <a:cubicBezTo>
                    <a:pt x="210249" y="607674"/>
                    <a:pt x="206457" y="609191"/>
                    <a:pt x="203651" y="607068"/>
                  </a:cubicBezTo>
                  <a:cubicBezTo>
                    <a:pt x="204447" y="604451"/>
                    <a:pt x="205585" y="603863"/>
                    <a:pt x="206855" y="604081"/>
                  </a:cubicBezTo>
                  <a:close/>
                  <a:moveTo>
                    <a:pt x="196825" y="598118"/>
                  </a:moveTo>
                  <a:cubicBezTo>
                    <a:pt x="198948" y="598118"/>
                    <a:pt x="197962" y="600166"/>
                    <a:pt x="198493" y="601227"/>
                  </a:cubicBezTo>
                  <a:cubicBezTo>
                    <a:pt x="199100" y="602365"/>
                    <a:pt x="200086" y="603351"/>
                    <a:pt x="201148" y="604716"/>
                  </a:cubicBezTo>
                  <a:cubicBezTo>
                    <a:pt x="199024" y="605626"/>
                    <a:pt x="197886" y="604489"/>
                    <a:pt x="196597" y="604261"/>
                  </a:cubicBezTo>
                  <a:cubicBezTo>
                    <a:pt x="194322" y="603654"/>
                    <a:pt x="195080" y="601910"/>
                    <a:pt x="195308" y="600393"/>
                  </a:cubicBezTo>
                  <a:cubicBezTo>
                    <a:pt x="195459" y="599407"/>
                    <a:pt x="195839" y="598118"/>
                    <a:pt x="196825" y="598118"/>
                  </a:cubicBezTo>
                  <a:close/>
                  <a:moveTo>
                    <a:pt x="179304" y="595540"/>
                  </a:moveTo>
                  <a:cubicBezTo>
                    <a:pt x="182566" y="594326"/>
                    <a:pt x="183931" y="597208"/>
                    <a:pt x="185979" y="598801"/>
                  </a:cubicBezTo>
                  <a:cubicBezTo>
                    <a:pt x="183021" y="599408"/>
                    <a:pt x="180290" y="599408"/>
                    <a:pt x="178394" y="596905"/>
                  </a:cubicBezTo>
                  <a:cubicBezTo>
                    <a:pt x="178318" y="596753"/>
                    <a:pt x="178849" y="595692"/>
                    <a:pt x="179304" y="595540"/>
                  </a:cubicBezTo>
                  <a:close/>
                  <a:moveTo>
                    <a:pt x="129170" y="585224"/>
                  </a:moveTo>
                  <a:cubicBezTo>
                    <a:pt x="129170" y="586134"/>
                    <a:pt x="130536" y="587651"/>
                    <a:pt x="128260" y="587651"/>
                  </a:cubicBezTo>
                  <a:cubicBezTo>
                    <a:pt x="127350" y="587651"/>
                    <a:pt x="126364" y="586817"/>
                    <a:pt x="126516" y="585755"/>
                  </a:cubicBezTo>
                  <a:cubicBezTo>
                    <a:pt x="126895" y="583631"/>
                    <a:pt x="128184" y="585224"/>
                    <a:pt x="129170" y="585224"/>
                  </a:cubicBezTo>
                  <a:close/>
                  <a:moveTo>
                    <a:pt x="320528" y="579915"/>
                  </a:moveTo>
                  <a:cubicBezTo>
                    <a:pt x="320528" y="580067"/>
                    <a:pt x="320604" y="580143"/>
                    <a:pt x="320756" y="580295"/>
                  </a:cubicBezTo>
                  <a:cubicBezTo>
                    <a:pt x="320832" y="580219"/>
                    <a:pt x="320908" y="580219"/>
                    <a:pt x="320984" y="580143"/>
                  </a:cubicBezTo>
                  <a:cubicBezTo>
                    <a:pt x="320832" y="579991"/>
                    <a:pt x="320680" y="579991"/>
                    <a:pt x="320528" y="579915"/>
                  </a:cubicBezTo>
                  <a:close/>
                  <a:moveTo>
                    <a:pt x="260914" y="570359"/>
                  </a:moveTo>
                  <a:cubicBezTo>
                    <a:pt x="260838" y="570738"/>
                    <a:pt x="260610" y="571041"/>
                    <a:pt x="260459" y="571345"/>
                  </a:cubicBezTo>
                  <a:cubicBezTo>
                    <a:pt x="260535" y="571269"/>
                    <a:pt x="260535" y="571269"/>
                    <a:pt x="260610" y="571269"/>
                  </a:cubicBezTo>
                  <a:cubicBezTo>
                    <a:pt x="260762" y="570966"/>
                    <a:pt x="260838" y="570662"/>
                    <a:pt x="260914" y="570359"/>
                  </a:cubicBezTo>
                  <a:close/>
                  <a:moveTo>
                    <a:pt x="252267" y="566718"/>
                  </a:moveTo>
                  <a:cubicBezTo>
                    <a:pt x="252267" y="566794"/>
                    <a:pt x="252267" y="566870"/>
                    <a:pt x="252343" y="566946"/>
                  </a:cubicBezTo>
                  <a:lnTo>
                    <a:pt x="252419" y="566946"/>
                  </a:lnTo>
                  <a:cubicBezTo>
                    <a:pt x="252343" y="566870"/>
                    <a:pt x="252343" y="566794"/>
                    <a:pt x="252267" y="566718"/>
                  </a:cubicBezTo>
                  <a:close/>
                  <a:moveTo>
                    <a:pt x="209490" y="564822"/>
                  </a:moveTo>
                  <a:cubicBezTo>
                    <a:pt x="209339" y="564898"/>
                    <a:pt x="209263" y="564898"/>
                    <a:pt x="209187" y="564898"/>
                  </a:cubicBezTo>
                  <a:cubicBezTo>
                    <a:pt x="209339" y="564974"/>
                    <a:pt x="209415" y="564974"/>
                    <a:pt x="209566" y="564974"/>
                  </a:cubicBezTo>
                  <a:cubicBezTo>
                    <a:pt x="209490" y="564898"/>
                    <a:pt x="209490" y="564898"/>
                    <a:pt x="209490" y="564822"/>
                  </a:cubicBezTo>
                  <a:close/>
                  <a:moveTo>
                    <a:pt x="236264" y="562243"/>
                  </a:moveTo>
                  <a:cubicBezTo>
                    <a:pt x="234975" y="562926"/>
                    <a:pt x="233534" y="562774"/>
                    <a:pt x="232244" y="563153"/>
                  </a:cubicBezTo>
                  <a:cubicBezTo>
                    <a:pt x="233534" y="565125"/>
                    <a:pt x="235126" y="566567"/>
                    <a:pt x="237250" y="567477"/>
                  </a:cubicBezTo>
                  <a:cubicBezTo>
                    <a:pt x="236719" y="566263"/>
                    <a:pt x="236112" y="565050"/>
                    <a:pt x="236036" y="563684"/>
                  </a:cubicBezTo>
                  <a:cubicBezTo>
                    <a:pt x="236188" y="563153"/>
                    <a:pt x="236188" y="562698"/>
                    <a:pt x="236264" y="562243"/>
                  </a:cubicBezTo>
                  <a:close/>
                  <a:moveTo>
                    <a:pt x="65080" y="562016"/>
                  </a:moveTo>
                  <a:cubicBezTo>
                    <a:pt x="65460" y="563533"/>
                    <a:pt x="66294" y="564822"/>
                    <a:pt x="67356" y="566263"/>
                  </a:cubicBezTo>
                  <a:cubicBezTo>
                    <a:pt x="69631" y="569449"/>
                    <a:pt x="73120" y="572255"/>
                    <a:pt x="73044" y="576730"/>
                  </a:cubicBezTo>
                  <a:cubicBezTo>
                    <a:pt x="76154" y="575896"/>
                    <a:pt x="77974" y="578323"/>
                    <a:pt x="79794" y="579840"/>
                  </a:cubicBezTo>
                  <a:cubicBezTo>
                    <a:pt x="82752" y="582418"/>
                    <a:pt x="85938" y="584997"/>
                    <a:pt x="87607" y="588789"/>
                  </a:cubicBezTo>
                  <a:cubicBezTo>
                    <a:pt x="89806" y="587121"/>
                    <a:pt x="91626" y="588334"/>
                    <a:pt x="93219" y="589851"/>
                  </a:cubicBezTo>
                  <a:cubicBezTo>
                    <a:pt x="94736" y="591368"/>
                    <a:pt x="96329" y="591899"/>
                    <a:pt x="98073" y="591141"/>
                  </a:cubicBezTo>
                  <a:cubicBezTo>
                    <a:pt x="88365" y="579991"/>
                    <a:pt x="76761" y="570966"/>
                    <a:pt x="65080" y="562016"/>
                  </a:cubicBezTo>
                  <a:close/>
                  <a:moveTo>
                    <a:pt x="197279" y="549956"/>
                  </a:moveTo>
                  <a:cubicBezTo>
                    <a:pt x="196824" y="550411"/>
                    <a:pt x="196369" y="550791"/>
                    <a:pt x="196066" y="551170"/>
                  </a:cubicBezTo>
                  <a:cubicBezTo>
                    <a:pt x="196597" y="551170"/>
                    <a:pt x="197128" y="551246"/>
                    <a:pt x="197734" y="551170"/>
                  </a:cubicBezTo>
                  <a:cubicBezTo>
                    <a:pt x="197734" y="550639"/>
                    <a:pt x="197583" y="550260"/>
                    <a:pt x="197279" y="549956"/>
                  </a:cubicBezTo>
                  <a:close/>
                  <a:moveTo>
                    <a:pt x="16919" y="543206"/>
                  </a:moveTo>
                  <a:cubicBezTo>
                    <a:pt x="19422" y="543661"/>
                    <a:pt x="21091" y="544041"/>
                    <a:pt x="21470" y="546164"/>
                  </a:cubicBezTo>
                  <a:cubicBezTo>
                    <a:pt x="21546" y="546468"/>
                    <a:pt x="21166" y="547074"/>
                    <a:pt x="20939" y="547074"/>
                  </a:cubicBezTo>
                  <a:cubicBezTo>
                    <a:pt x="18739" y="547150"/>
                    <a:pt x="17981" y="545633"/>
                    <a:pt x="16919" y="543206"/>
                  </a:cubicBezTo>
                  <a:close/>
                  <a:moveTo>
                    <a:pt x="576735" y="536456"/>
                  </a:moveTo>
                  <a:cubicBezTo>
                    <a:pt x="576735" y="536532"/>
                    <a:pt x="576811" y="536532"/>
                    <a:pt x="576811" y="536608"/>
                  </a:cubicBezTo>
                  <a:cubicBezTo>
                    <a:pt x="576811" y="536532"/>
                    <a:pt x="576887" y="536532"/>
                    <a:pt x="576962" y="536456"/>
                  </a:cubicBezTo>
                  <a:close/>
                  <a:moveTo>
                    <a:pt x="296106" y="534029"/>
                  </a:moveTo>
                  <a:lnTo>
                    <a:pt x="296182" y="534105"/>
                  </a:lnTo>
                  <a:lnTo>
                    <a:pt x="296182" y="534029"/>
                  </a:lnTo>
                  <a:close/>
                  <a:moveTo>
                    <a:pt x="520609" y="530236"/>
                  </a:moveTo>
                  <a:lnTo>
                    <a:pt x="520609" y="530312"/>
                  </a:lnTo>
                  <a:lnTo>
                    <a:pt x="520685" y="530312"/>
                  </a:lnTo>
                  <a:cubicBezTo>
                    <a:pt x="520609" y="530312"/>
                    <a:pt x="520609" y="530236"/>
                    <a:pt x="520609" y="530236"/>
                  </a:cubicBezTo>
                  <a:close/>
                  <a:moveTo>
                    <a:pt x="239601" y="528037"/>
                  </a:moveTo>
                  <a:cubicBezTo>
                    <a:pt x="239753" y="528340"/>
                    <a:pt x="239829" y="528720"/>
                    <a:pt x="239980" y="529099"/>
                  </a:cubicBezTo>
                  <a:lnTo>
                    <a:pt x="239677" y="529099"/>
                  </a:lnTo>
                  <a:cubicBezTo>
                    <a:pt x="239753" y="529175"/>
                    <a:pt x="239753" y="529175"/>
                    <a:pt x="239753" y="529250"/>
                  </a:cubicBezTo>
                  <a:cubicBezTo>
                    <a:pt x="239829" y="529175"/>
                    <a:pt x="239905" y="529175"/>
                    <a:pt x="239980" y="529099"/>
                  </a:cubicBezTo>
                  <a:cubicBezTo>
                    <a:pt x="240360" y="528795"/>
                    <a:pt x="240663" y="528568"/>
                    <a:pt x="241042" y="528416"/>
                  </a:cubicBezTo>
                  <a:cubicBezTo>
                    <a:pt x="241346" y="528416"/>
                    <a:pt x="241573" y="528492"/>
                    <a:pt x="241725" y="528568"/>
                  </a:cubicBezTo>
                  <a:cubicBezTo>
                    <a:pt x="241194" y="528264"/>
                    <a:pt x="240435" y="528113"/>
                    <a:pt x="239601" y="528037"/>
                  </a:cubicBezTo>
                  <a:close/>
                  <a:moveTo>
                    <a:pt x="688" y="525458"/>
                  </a:moveTo>
                  <a:cubicBezTo>
                    <a:pt x="2887" y="523334"/>
                    <a:pt x="4556" y="528188"/>
                    <a:pt x="6983" y="529326"/>
                  </a:cubicBezTo>
                  <a:cubicBezTo>
                    <a:pt x="7059" y="529705"/>
                    <a:pt x="7059" y="530160"/>
                    <a:pt x="7135" y="530615"/>
                  </a:cubicBezTo>
                  <a:cubicBezTo>
                    <a:pt x="6755" y="531298"/>
                    <a:pt x="6755" y="532208"/>
                    <a:pt x="6073" y="532815"/>
                  </a:cubicBezTo>
                  <a:cubicBezTo>
                    <a:pt x="5618" y="532890"/>
                    <a:pt x="5239" y="532890"/>
                    <a:pt x="4784" y="532966"/>
                  </a:cubicBezTo>
                  <a:cubicBezTo>
                    <a:pt x="4480" y="532663"/>
                    <a:pt x="4025" y="532435"/>
                    <a:pt x="3949" y="532132"/>
                  </a:cubicBezTo>
                  <a:cubicBezTo>
                    <a:pt x="3267" y="529553"/>
                    <a:pt x="-1815" y="527809"/>
                    <a:pt x="688" y="525458"/>
                  </a:cubicBezTo>
                  <a:close/>
                  <a:moveTo>
                    <a:pt x="232092" y="525231"/>
                  </a:moveTo>
                  <a:cubicBezTo>
                    <a:pt x="232017" y="525686"/>
                    <a:pt x="231941" y="525989"/>
                    <a:pt x="231865" y="526293"/>
                  </a:cubicBezTo>
                  <a:cubicBezTo>
                    <a:pt x="232017" y="526293"/>
                    <a:pt x="232244" y="526293"/>
                    <a:pt x="232396" y="526368"/>
                  </a:cubicBezTo>
                  <a:cubicBezTo>
                    <a:pt x="232320" y="525989"/>
                    <a:pt x="232168" y="525686"/>
                    <a:pt x="232092" y="525231"/>
                  </a:cubicBezTo>
                  <a:close/>
                  <a:moveTo>
                    <a:pt x="191591" y="512716"/>
                  </a:moveTo>
                  <a:cubicBezTo>
                    <a:pt x="191743" y="512868"/>
                    <a:pt x="191818" y="513020"/>
                    <a:pt x="191894" y="513247"/>
                  </a:cubicBezTo>
                  <a:cubicBezTo>
                    <a:pt x="191970" y="513171"/>
                    <a:pt x="191970" y="513095"/>
                    <a:pt x="192046" y="513095"/>
                  </a:cubicBezTo>
                  <a:cubicBezTo>
                    <a:pt x="191894" y="512944"/>
                    <a:pt x="191743" y="512792"/>
                    <a:pt x="191591" y="512716"/>
                  </a:cubicBezTo>
                  <a:close/>
                  <a:moveTo>
                    <a:pt x="101866" y="510214"/>
                  </a:moveTo>
                  <a:cubicBezTo>
                    <a:pt x="102700" y="509986"/>
                    <a:pt x="103155" y="510669"/>
                    <a:pt x="103080" y="511579"/>
                  </a:cubicBezTo>
                  <a:cubicBezTo>
                    <a:pt x="102625" y="512489"/>
                    <a:pt x="101942" y="513323"/>
                    <a:pt x="100956" y="513020"/>
                  </a:cubicBezTo>
                  <a:cubicBezTo>
                    <a:pt x="100349" y="512868"/>
                    <a:pt x="99894" y="512110"/>
                    <a:pt x="99439" y="511579"/>
                  </a:cubicBezTo>
                  <a:cubicBezTo>
                    <a:pt x="100273" y="511124"/>
                    <a:pt x="101032" y="510441"/>
                    <a:pt x="101866" y="510214"/>
                  </a:cubicBezTo>
                  <a:close/>
                  <a:moveTo>
                    <a:pt x="28903" y="507862"/>
                  </a:moveTo>
                  <a:cubicBezTo>
                    <a:pt x="29585" y="508317"/>
                    <a:pt x="30192" y="508848"/>
                    <a:pt x="29889" y="509834"/>
                  </a:cubicBezTo>
                  <a:cubicBezTo>
                    <a:pt x="29358" y="510669"/>
                    <a:pt x="28675" y="510896"/>
                    <a:pt x="27841" y="510517"/>
                  </a:cubicBezTo>
                  <a:cubicBezTo>
                    <a:pt x="27082" y="510138"/>
                    <a:pt x="26551" y="509455"/>
                    <a:pt x="27006" y="508545"/>
                  </a:cubicBezTo>
                  <a:cubicBezTo>
                    <a:pt x="27386" y="507711"/>
                    <a:pt x="28068" y="507331"/>
                    <a:pt x="28903" y="507862"/>
                  </a:cubicBezTo>
                  <a:close/>
                  <a:moveTo>
                    <a:pt x="397208" y="504449"/>
                  </a:moveTo>
                  <a:lnTo>
                    <a:pt x="397208" y="504828"/>
                  </a:lnTo>
                  <a:cubicBezTo>
                    <a:pt x="397360" y="504828"/>
                    <a:pt x="397436" y="504752"/>
                    <a:pt x="397512" y="504677"/>
                  </a:cubicBezTo>
                  <a:cubicBezTo>
                    <a:pt x="397360" y="504601"/>
                    <a:pt x="397360" y="504525"/>
                    <a:pt x="397208" y="504449"/>
                  </a:cubicBezTo>
                  <a:close/>
                  <a:moveTo>
                    <a:pt x="399635" y="503387"/>
                  </a:moveTo>
                  <a:cubicBezTo>
                    <a:pt x="399560" y="503539"/>
                    <a:pt x="399560" y="503691"/>
                    <a:pt x="399484" y="503766"/>
                  </a:cubicBezTo>
                  <a:cubicBezTo>
                    <a:pt x="399560" y="503691"/>
                    <a:pt x="399711" y="503615"/>
                    <a:pt x="399787" y="503539"/>
                  </a:cubicBezTo>
                  <a:cubicBezTo>
                    <a:pt x="399711" y="503539"/>
                    <a:pt x="399711" y="503463"/>
                    <a:pt x="399635" y="503387"/>
                  </a:cubicBezTo>
                  <a:close/>
                  <a:moveTo>
                    <a:pt x="546852" y="498154"/>
                  </a:moveTo>
                  <a:cubicBezTo>
                    <a:pt x="546700" y="498154"/>
                    <a:pt x="546473" y="498230"/>
                    <a:pt x="546245" y="498305"/>
                  </a:cubicBezTo>
                  <a:lnTo>
                    <a:pt x="546624" y="498685"/>
                  </a:lnTo>
                  <a:cubicBezTo>
                    <a:pt x="546700" y="498533"/>
                    <a:pt x="546776" y="498305"/>
                    <a:pt x="546852" y="498154"/>
                  </a:cubicBezTo>
                  <a:close/>
                  <a:moveTo>
                    <a:pt x="595165" y="495575"/>
                  </a:moveTo>
                  <a:cubicBezTo>
                    <a:pt x="595090" y="495575"/>
                    <a:pt x="595090" y="495651"/>
                    <a:pt x="595014" y="495651"/>
                  </a:cubicBezTo>
                  <a:cubicBezTo>
                    <a:pt x="595090" y="495651"/>
                    <a:pt x="595090" y="495727"/>
                    <a:pt x="595090" y="495727"/>
                  </a:cubicBezTo>
                  <a:cubicBezTo>
                    <a:pt x="595090" y="495651"/>
                    <a:pt x="595090" y="495651"/>
                    <a:pt x="595165" y="495575"/>
                  </a:cubicBezTo>
                  <a:close/>
                  <a:moveTo>
                    <a:pt x="126667" y="490493"/>
                  </a:moveTo>
                  <a:cubicBezTo>
                    <a:pt x="126060" y="490721"/>
                    <a:pt x="125833" y="491176"/>
                    <a:pt x="125681" y="491631"/>
                  </a:cubicBezTo>
                  <a:cubicBezTo>
                    <a:pt x="125984" y="492314"/>
                    <a:pt x="126364" y="493072"/>
                    <a:pt x="126591" y="493906"/>
                  </a:cubicBezTo>
                  <a:cubicBezTo>
                    <a:pt x="129018" y="497168"/>
                    <a:pt x="132128" y="499974"/>
                    <a:pt x="132431" y="504373"/>
                  </a:cubicBezTo>
                  <a:cubicBezTo>
                    <a:pt x="136375" y="503918"/>
                    <a:pt x="139637" y="505738"/>
                    <a:pt x="142974" y="507028"/>
                  </a:cubicBezTo>
                  <a:cubicBezTo>
                    <a:pt x="142443" y="505738"/>
                    <a:pt x="142140" y="504297"/>
                    <a:pt x="142671" y="502780"/>
                  </a:cubicBezTo>
                  <a:cubicBezTo>
                    <a:pt x="142595" y="502705"/>
                    <a:pt x="142595" y="502629"/>
                    <a:pt x="142519" y="502553"/>
                  </a:cubicBezTo>
                  <a:cubicBezTo>
                    <a:pt x="136830" y="499595"/>
                    <a:pt x="132128" y="495347"/>
                    <a:pt x="127426" y="491100"/>
                  </a:cubicBezTo>
                  <a:cubicBezTo>
                    <a:pt x="127198" y="490873"/>
                    <a:pt x="126895" y="490721"/>
                    <a:pt x="126667" y="490493"/>
                  </a:cubicBezTo>
                  <a:close/>
                  <a:moveTo>
                    <a:pt x="452045" y="490190"/>
                  </a:moveTo>
                  <a:cubicBezTo>
                    <a:pt x="452045" y="490266"/>
                    <a:pt x="452121" y="490418"/>
                    <a:pt x="452121" y="490493"/>
                  </a:cubicBezTo>
                  <a:cubicBezTo>
                    <a:pt x="452196" y="490418"/>
                    <a:pt x="452272" y="490418"/>
                    <a:pt x="452272" y="490418"/>
                  </a:cubicBezTo>
                  <a:cubicBezTo>
                    <a:pt x="452348" y="490418"/>
                    <a:pt x="452424" y="490418"/>
                    <a:pt x="452424" y="490493"/>
                  </a:cubicBezTo>
                  <a:cubicBezTo>
                    <a:pt x="452348" y="490342"/>
                    <a:pt x="452272" y="490266"/>
                    <a:pt x="452196" y="490190"/>
                  </a:cubicBezTo>
                  <a:close/>
                  <a:moveTo>
                    <a:pt x="195004" y="488446"/>
                  </a:moveTo>
                  <a:cubicBezTo>
                    <a:pt x="195080" y="488673"/>
                    <a:pt x="195156" y="488901"/>
                    <a:pt x="195232" y="489052"/>
                  </a:cubicBezTo>
                  <a:cubicBezTo>
                    <a:pt x="195307" y="488901"/>
                    <a:pt x="195459" y="488825"/>
                    <a:pt x="195535" y="488749"/>
                  </a:cubicBezTo>
                  <a:cubicBezTo>
                    <a:pt x="195307" y="488673"/>
                    <a:pt x="195156" y="488597"/>
                    <a:pt x="195004" y="488446"/>
                  </a:cubicBezTo>
                  <a:close/>
                  <a:moveTo>
                    <a:pt x="407372" y="485184"/>
                  </a:moveTo>
                  <a:cubicBezTo>
                    <a:pt x="407372" y="485184"/>
                    <a:pt x="407296" y="485260"/>
                    <a:pt x="407296" y="485336"/>
                  </a:cubicBezTo>
                  <a:lnTo>
                    <a:pt x="407523" y="485336"/>
                  </a:lnTo>
                  <a:cubicBezTo>
                    <a:pt x="407448" y="485260"/>
                    <a:pt x="407372" y="485260"/>
                    <a:pt x="407372" y="485184"/>
                  </a:cubicBezTo>
                  <a:close/>
                  <a:moveTo>
                    <a:pt x="59923" y="484654"/>
                  </a:moveTo>
                  <a:cubicBezTo>
                    <a:pt x="61365" y="483137"/>
                    <a:pt x="62502" y="485184"/>
                    <a:pt x="62881" y="486701"/>
                  </a:cubicBezTo>
                  <a:cubicBezTo>
                    <a:pt x="65081" y="489280"/>
                    <a:pt x="68342" y="489128"/>
                    <a:pt x="71149" y="489659"/>
                  </a:cubicBezTo>
                  <a:cubicBezTo>
                    <a:pt x="73727" y="490114"/>
                    <a:pt x="76458" y="490645"/>
                    <a:pt x="77216" y="492769"/>
                  </a:cubicBezTo>
                  <a:cubicBezTo>
                    <a:pt x="79795" y="500202"/>
                    <a:pt x="87607" y="500505"/>
                    <a:pt x="92461" y="504753"/>
                  </a:cubicBezTo>
                  <a:cubicBezTo>
                    <a:pt x="94054" y="504904"/>
                    <a:pt x="96178" y="504904"/>
                    <a:pt x="95571" y="507180"/>
                  </a:cubicBezTo>
                  <a:cubicBezTo>
                    <a:pt x="94888" y="509834"/>
                    <a:pt x="93220" y="508090"/>
                    <a:pt x="91854" y="507483"/>
                  </a:cubicBezTo>
                  <a:cubicBezTo>
                    <a:pt x="90793" y="507028"/>
                    <a:pt x="89655" y="506573"/>
                    <a:pt x="88593" y="506118"/>
                  </a:cubicBezTo>
                  <a:cubicBezTo>
                    <a:pt x="84801" y="504525"/>
                    <a:pt x="80023" y="505435"/>
                    <a:pt x="77520" y="500657"/>
                  </a:cubicBezTo>
                  <a:cubicBezTo>
                    <a:pt x="76306" y="498306"/>
                    <a:pt x="74486" y="501264"/>
                    <a:pt x="72969" y="501643"/>
                  </a:cubicBezTo>
                  <a:cubicBezTo>
                    <a:pt x="68115" y="503008"/>
                    <a:pt x="64929" y="501036"/>
                    <a:pt x="65991" y="496334"/>
                  </a:cubicBezTo>
                  <a:cubicBezTo>
                    <a:pt x="66901" y="492238"/>
                    <a:pt x="63033" y="491480"/>
                    <a:pt x="62123" y="488825"/>
                  </a:cubicBezTo>
                  <a:cubicBezTo>
                    <a:pt x="60758" y="487687"/>
                    <a:pt x="58558" y="486170"/>
                    <a:pt x="59923" y="484654"/>
                  </a:cubicBezTo>
                  <a:close/>
                  <a:moveTo>
                    <a:pt x="452272" y="481619"/>
                  </a:moveTo>
                  <a:lnTo>
                    <a:pt x="453182" y="482530"/>
                  </a:lnTo>
                  <a:cubicBezTo>
                    <a:pt x="453182" y="482454"/>
                    <a:pt x="453334" y="482302"/>
                    <a:pt x="453410" y="482150"/>
                  </a:cubicBezTo>
                  <a:cubicBezTo>
                    <a:pt x="453031" y="481999"/>
                    <a:pt x="452727" y="481847"/>
                    <a:pt x="452272" y="481619"/>
                  </a:cubicBezTo>
                  <a:close/>
                  <a:moveTo>
                    <a:pt x="317115" y="481240"/>
                  </a:moveTo>
                  <a:cubicBezTo>
                    <a:pt x="316964" y="481316"/>
                    <a:pt x="316888" y="481316"/>
                    <a:pt x="316736" y="481468"/>
                  </a:cubicBezTo>
                  <a:cubicBezTo>
                    <a:pt x="316964" y="481619"/>
                    <a:pt x="317040" y="481695"/>
                    <a:pt x="317267" y="481847"/>
                  </a:cubicBezTo>
                  <a:cubicBezTo>
                    <a:pt x="317191" y="481619"/>
                    <a:pt x="317191" y="481468"/>
                    <a:pt x="317115" y="481240"/>
                  </a:cubicBezTo>
                  <a:close/>
                  <a:moveTo>
                    <a:pt x="146159" y="475400"/>
                  </a:moveTo>
                  <a:cubicBezTo>
                    <a:pt x="146159" y="475476"/>
                    <a:pt x="146084" y="475476"/>
                    <a:pt x="146084" y="475476"/>
                  </a:cubicBezTo>
                  <a:lnTo>
                    <a:pt x="146235" y="475476"/>
                  </a:lnTo>
                  <a:close/>
                  <a:moveTo>
                    <a:pt x="632254" y="472821"/>
                  </a:moveTo>
                  <a:cubicBezTo>
                    <a:pt x="631723" y="472897"/>
                    <a:pt x="631344" y="473049"/>
                    <a:pt x="631040" y="473276"/>
                  </a:cubicBezTo>
                  <a:cubicBezTo>
                    <a:pt x="631647" y="473201"/>
                    <a:pt x="632102" y="473201"/>
                    <a:pt x="632406" y="473276"/>
                  </a:cubicBezTo>
                  <a:cubicBezTo>
                    <a:pt x="632330" y="473125"/>
                    <a:pt x="632330" y="472973"/>
                    <a:pt x="632254" y="472821"/>
                  </a:cubicBezTo>
                  <a:close/>
                  <a:moveTo>
                    <a:pt x="422541" y="463189"/>
                  </a:moveTo>
                  <a:cubicBezTo>
                    <a:pt x="422237" y="463492"/>
                    <a:pt x="421934" y="463720"/>
                    <a:pt x="421631" y="463947"/>
                  </a:cubicBezTo>
                  <a:cubicBezTo>
                    <a:pt x="421706" y="464175"/>
                    <a:pt x="421858" y="464402"/>
                    <a:pt x="422010" y="464782"/>
                  </a:cubicBezTo>
                  <a:cubicBezTo>
                    <a:pt x="422237" y="464327"/>
                    <a:pt x="422465" y="463872"/>
                    <a:pt x="422541" y="463189"/>
                  </a:cubicBezTo>
                  <a:close/>
                  <a:moveTo>
                    <a:pt x="516134" y="461900"/>
                  </a:moveTo>
                  <a:lnTo>
                    <a:pt x="516210" y="461975"/>
                  </a:lnTo>
                  <a:lnTo>
                    <a:pt x="516210" y="461900"/>
                  </a:lnTo>
                  <a:close/>
                  <a:moveTo>
                    <a:pt x="324169" y="460686"/>
                  </a:moveTo>
                  <a:cubicBezTo>
                    <a:pt x="323942" y="460989"/>
                    <a:pt x="323866" y="461293"/>
                    <a:pt x="323562" y="461596"/>
                  </a:cubicBezTo>
                  <a:cubicBezTo>
                    <a:pt x="323942" y="461520"/>
                    <a:pt x="324245" y="461369"/>
                    <a:pt x="324624" y="461293"/>
                  </a:cubicBezTo>
                  <a:cubicBezTo>
                    <a:pt x="324472" y="461141"/>
                    <a:pt x="324321" y="460914"/>
                    <a:pt x="324169" y="460686"/>
                  </a:cubicBezTo>
                  <a:close/>
                  <a:moveTo>
                    <a:pt x="17070" y="459775"/>
                  </a:moveTo>
                  <a:cubicBezTo>
                    <a:pt x="18815" y="459548"/>
                    <a:pt x="20408" y="459472"/>
                    <a:pt x="20332" y="461975"/>
                  </a:cubicBezTo>
                  <a:cubicBezTo>
                    <a:pt x="20028" y="462430"/>
                    <a:pt x="19649" y="462809"/>
                    <a:pt x="19346" y="463188"/>
                  </a:cubicBezTo>
                  <a:cubicBezTo>
                    <a:pt x="16615" y="463340"/>
                    <a:pt x="16843" y="461596"/>
                    <a:pt x="17070" y="459775"/>
                  </a:cubicBezTo>
                  <a:close/>
                  <a:moveTo>
                    <a:pt x="406006" y="454922"/>
                  </a:moveTo>
                  <a:cubicBezTo>
                    <a:pt x="405931" y="455377"/>
                    <a:pt x="405931" y="455832"/>
                    <a:pt x="406006" y="456363"/>
                  </a:cubicBezTo>
                  <a:cubicBezTo>
                    <a:pt x="406158" y="456287"/>
                    <a:pt x="406462" y="456211"/>
                    <a:pt x="406689" y="456211"/>
                  </a:cubicBezTo>
                  <a:cubicBezTo>
                    <a:pt x="406462" y="455832"/>
                    <a:pt x="406234" y="455453"/>
                    <a:pt x="406006" y="454922"/>
                  </a:cubicBezTo>
                  <a:close/>
                  <a:moveTo>
                    <a:pt x="70997" y="450446"/>
                  </a:moveTo>
                  <a:cubicBezTo>
                    <a:pt x="71148" y="450219"/>
                    <a:pt x="72134" y="450219"/>
                    <a:pt x="72438" y="450522"/>
                  </a:cubicBezTo>
                  <a:cubicBezTo>
                    <a:pt x="73575" y="451660"/>
                    <a:pt x="73045" y="452570"/>
                    <a:pt x="71983" y="453404"/>
                  </a:cubicBezTo>
                  <a:lnTo>
                    <a:pt x="71983" y="453480"/>
                  </a:lnTo>
                  <a:cubicBezTo>
                    <a:pt x="71528" y="452494"/>
                    <a:pt x="70087" y="451812"/>
                    <a:pt x="70997" y="450446"/>
                  </a:cubicBezTo>
                  <a:close/>
                  <a:moveTo>
                    <a:pt x="526525" y="446503"/>
                  </a:moveTo>
                  <a:cubicBezTo>
                    <a:pt x="526601" y="446579"/>
                    <a:pt x="526601" y="446655"/>
                    <a:pt x="526677" y="446730"/>
                  </a:cubicBezTo>
                  <a:lnTo>
                    <a:pt x="526829" y="446579"/>
                  </a:lnTo>
                  <a:cubicBezTo>
                    <a:pt x="526753" y="446579"/>
                    <a:pt x="526601" y="446503"/>
                    <a:pt x="526525" y="446503"/>
                  </a:cubicBezTo>
                  <a:close/>
                  <a:moveTo>
                    <a:pt x="446356" y="445593"/>
                  </a:moveTo>
                  <a:cubicBezTo>
                    <a:pt x="446280" y="445593"/>
                    <a:pt x="446205" y="445669"/>
                    <a:pt x="446129" y="445669"/>
                  </a:cubicBezTo>
                  <a:cubicBezTo>
                    <a:pt x="445825" y="445896"/>
                    <a:pt x="445598" y="446124"/>
                    <a:pt x="445294" y="446351"/>
                  </a:cubicBezTo>
                  <a:cubicBezTo>
                    <a:pt x="445522" y="446427"/>
                    <a:pt x="445674" y="446579"/>
                    <a:pt x="445825" y="446730"/>
                  </a:cubicBezTo>
                  <a:cubicBezTo>
                    <a:pt x="445977" y="446351"/>
                    <a:pt x="446129" y="445972"/>
                    <a:pt x="446356" y="445593"/>
                  </a:cubicBezTo>
                  <a:close/>
                  <a:moveTo>
                    <a:pt x="82222" y="439753"/>
                  </a:moveTo>
                  <a:cubicBezTo>
                    <a:pt x="82525" y="439904"/>
                    <a:pt x="82752" y="439980"/>
                    <a:pt x="82980" y="440132"/>
                  </a:cubicBezTo>
                  <a:cubicBezTo>
                    <a:pt x="82980" y="439980"/>
                    <a:pt x="82980" y="439904"/>
                    <a:pt x="83056" y="439753"/>
                  </a:cubicBezTo>
                  <a:close/>
                  <a:moveTo>
                    <a:pt x="216999" y="436719"/>
                  </a:moveTo>
                  <a:cubicBezTo>
                    <a:pt x="216999" y="436795"/>
                    <a:pt x="216999" y="436871"/>
                    <a:pt x="216923" y="436946"/>
                  </a:cubicBezTo>
                  <a:cubicBezTo>
                    <a:pt x="216999" y="436946"/>
                    <a:pt x="217151" y="436946"/>
                    <a:pt x="217227" y="436871"/>
                  </a:cubicBezTo>
                  <a:cubicBezTo>
                    <a:pt x="217151" y="436795"/>
                    <a:pt x="217075" y="436719"/>
                    <a:pt x="216999" y="436719"/>
                  </a:cubicBezTo>
                  <a:close/>
                  <a:moveTo>
                    <a:pt x="493608" y="435581"/>
                  </a:moveTo>
                  <a:cubicBezTo>
                    <a:pt x="493608" y="435657"/>
                    <a:pt x="493532" y="435733"/>
                    <a:pt x="493532" y="435809"/>
                  </a:cubicBezTo>
                  <a:lnTo>
                    <a:pt x="493987" y="435809"/>
                  </a:lnTo>
                  <a:cubicBezTo>
                    <a:pt x="493836" y="435733"/>
                    <a:pt x="493760" y="435657"/>
                    <a:pt x="493608" y="435581"/>
                  </a:cubicBezTo>
                  <a:close/>
                  <a:moveTo>
                    <a:pt x="541315" y="434064"/>
                  </a:moveTo>
                  <a:lnTo>
                    <a:pt x="541315" y="434140"/>
                  </a:lnTo>
                  <a:cubicBezTo>
                    <a:pt x="541315" y="434064"/>
                    <a:pt x="541391" y="434064"/>
                    <a:pt x="541391" y="434140"/>
                  </a:cubicBezTo>
                  <a:cubicBezTo>
                    <a:pt x="541391" y="434064"/>
                    <a:pt x="541315" y="434064"/>
                    <a:pt x="541315" y="434064"/>
                  </a:cubicBezTo>
                  <a:close/>
                  <a:moveTo>
                    <a:pt x="471840" y="427845"/>
                  </a:moveTo>
                  <a:lnTo>
                    <a:pt x="471840" y="427921"/>
                  </a:lnTo>
                  <a:cubicBezTo>
                    <a:pt x="471916" y="427845"/>
                    <a:pt x="471916" y="427845"/>
                    <a:pt x="471992" y="427845"/>
                  </a:cubicBezTo>
                  <a:close/>
                  <a:moveTo>
                    <a:pt x="379081" y="413207"/>
                  </a:moveTo>
                  <a:cubicBezTo>
                    <a:pt x="379233" y="413358"/>
                    <a:pt x="379461" y="413586"/>
                    <a:pt x="379461" y="413813"/>
                  </a:cubicBezTo>
                  <a:cubicBezTo>
                    <a:pt x="379536" y="413510"/>
                    <a:pt x="379385" y="413358"/>
                    <a:pt x="379157" y="413283"/>
                  </a:cubicBezTo>
                  <a:cubicBezTo>
                    <a:pt x="379081" y="413283"/>
                    <a:pt x="379081" y="413283"/>
                    <a:pt x="379081" y="413207"/>
                  </a:cubicBezTo>
                  <a:close/>
                  <a:moveTo>
                    <a:pt x="418066" y="407518"/>
                  </a:moveTo>
                  <a:cubicBezTo>
                    <a:pt x="417990" y="407594"/>
                    <a:pt x="417990" y="407594"/>
                    <a:pt x="417990" y="407670"/>
                  </a:cubicBezTo>
                  <a:cubicBezTo>
                    <a:pt x="417838" y="407822"/>
                    <a:pt x="417763" y="408125"/>
                    <a:pt x="417687" y="408353"/>
                  </a:cubicBezTo>
                  <a:lnTo>
                    <a:pt x="417914" y="408580"/>
                  </a:lnTo>
                  <a:cubicBezTo>
                    <a:pt x="417914" y="408353"/>
                    <a:pt x="418066" y="408125"/>
                    <a:pt x="418218" y="407898"/>
                  </a:cubicBezTo>
                  <a:cubicBezTo>
                    <a:pt x="418369" y="407822"/>
                    <a:pt x="418445" y="407670"/>
                    <a:pt x="418521" y="407594"/>
                  </a:cubicBezTo>
                  <a:cubicBezTo>
                    <a:pt x="418369" y="407518"/>
                    <a:pt x="418218" y="407518"/>
                    <a:pt x="418066" y="407518"/>
                  </a:cubicBezTo>
                  <a:close/>
                  <a:moveTo>
                    <a:pt x="565965" y="402361"/>
                  </a:moveTo>
                  <a:cubicBezTo>
                    <a:pt x="565813" y="402361"/>
                    <a:pt x="565737" y="402437"/>
                    <a:pt x="565661" y="402437"/>
                  </a:cubicBezTo>
                  <a:lnTo>
                    <a:pt x="565661" y="402664"/>
                  </a:lnTo>
                  <a:cubicBezTo>
                    <a:pt x="565813" y="402588"/>
                    <a:pt x="565813" y="402361"/>
                    <a:pt x="565965" y="402361"/>
                  </a:cubicBezTo>
                  <a:close/>
                  <a:moveTo>
                    <a:pt x="439227" y="400085"/>
                  </a:moveTo>
                  <a:cubicBezTo>
                    <a:pt x="439227" y="400465"/>
                    <a:pt x="439303" y="400768"/>
                    <a:pt x="439379" y="401147"/>
                  </a:cubicBezTo>
                  <a:cubicBezTo>
                    <a:pt x="439606" y="401071"/>
                    <a:pt x="439758" y="400996"/>
                    <a:pt x="439985" y="400996"/>
                  </a:cubicBezTo>
                  <a:cubicBezTo>
                    <a:pt x="439682" y="400692"/>
                    <a:pt x="439454" y="400389"/>
                    <a:pt x="439227" y="400085"/>
                  </a:cubicBezTo>
                  <a:close/>
                  <a:moveTo>
                    <a:pt x="154578" y="387419"/>
                  </a:moveTo>
                  <a:lnTo>
                    <a:pt x="154351" y="387874"/>
                  </a:lnTo>
                  <a:cubicBezTo>
                    <a:pt x="154578" y="387798"/>
                    <a:pt x="154730" y="387647"/>
                    <a:pt x="154957" y="387571"/>
                  </a:cubicBezTo>
                  <a:cubicBezTo>
                    <a:pt x="154882" y="387571"/>
                    <a:pt x="154730" y="387495"/>
                    <a:pt x="154578" y="387419"/>
                  </a:cubicBezTo>
                  <a:close/>
                  <a:moveTo>
                    <a:pt x="571198" y="379076"/>
                  </a:moveTo>
                  <a:cubicBezTo>
                    <a:pt x="571198" y="379304"/>
                    <a:pt x="571274" y="379531"/>
                    <a:pt x="571653" y="379835"/>
                  </a:cubicBezTo>
                  <a:cubicBezTo>
                    <a:pt x="571957" y="380138"/>
                    <a:pt x="572336" y="380290"/>
                    <a:pt x="572791" y="380441"/>
                  </a:cubicBezTo>
                  <a:cubicBezTo>
                    <a:pt x="572260" y="380062"/>
                    <a:pt x="571729" y="379607"/>
                    <a:pt x="571198" y="379076"/>
                  </a:cubicBezTo>
                  <a:close/>
                  <a:moveTo>
                    <a:pt x="533427" y="376877"/>
                  </a:moveTo>
                  <a:cubicBezTo>
                    <a:pt x="533275" y="377787"/>
                    <a:pt x="533351" y="378394"/>
                    <a:pt x="533655" y="378773"/>
                  </a:cubicBezTo>
                  <a:cubicBezTo>
                    <a:pt x="533655" y="378014"/>
                    <a:pt x="533806" y="377408"/>
                    <a:pt x="533958" y="377028"/>
                  </a:cubicBezTo>
                  <a:cubicBezTo>
                    <a:pt x="533806" y="376953"/>
                    <a:pt x="533579" y="376953"/>
                    <a:pt x="533427" y="376877"/>
                  </a:cubicBezTo>
                  <a:close/>
                  <a:moveTo>
                    <a:pt x="63260" y="367471"/>
                  </a:moveTo>
                  <a:cubicBezTo>
                    <a:pt x="63716" y="367547"/>
                    <a:pt x="64095" y="368154"/>
                    <a:pt x="64398" y="368381"/>
                  </a:cubicBezTo>
                  <a:cubicBezTo>
                    <a:pt x="64398" y="369443"/>
                    <a:pt x="64171" y="370278"/>
                    <a:pt x="63109" y="370126"/>
                  </a:cubicBezTo>
                  <a:cubicBezTo>
                    <a:pt x="62654" y="370050"/>
                    <a:pt x="62123" y="369443"/>
                    <a:pt x="62047" y="368988"/>
                  </a:cubicBezTo>
                  <a:cubicBezTo>
                    <a:pt x="61895" y="368230"/>
                    <a:pt x="62199" y="367320"/>
                    <a:pt x="63260" y="367471"/>
                  </a:cubicBezTo>
                  <a:close/>
                  <a:moveTo>
                    <a:pt x="316509" y="366865"/>
                  </a:moveTo>
                  <a:cubicBezTo>
                    <a:pt x="316584" y="367017"/>
                    <a:pt x="316509" y="367168"/>
                    <a:pt x="316509" y="367320"/>
                  </a:cubicBezTo>
                  <a:cubicBezTo>
                    <a:pt x="316660" y="367320"/>
                    <a:pt x="316812" y="367396"/>
                    <a:pt x="317040" y="367396"/>
                  </a:cubicBezTo>
                  <a:cubicBezTo>
                    <a:pt x="316812" y="367244"/>
                    <a:pt x="316660" y="367017"/>
                    <a:pt x="316509" y="366865"/>
                  </a:cubicBezTo>
                  <a:close/>
                  <a:moveTo>
                    <a:pt x="318860" y="363680"/>
                  </a:moveTo>
                  <a:cubicBezTo>
                    <a:pt x="319087" y="363831"/>
                    <a:pt x="319239" y="363983"/>
                    <a:pt x="319391" y="364210"/>
                  </a:cubicBezTo>
                  <a:cubicBezTo>
                    <a:pt x="319391" y="364059"/>
                    <a:pt x="319467" y="363907"/>
                    <a:pt x="319467" y="363755"/>
                  </a:cubicBezTo>
                  <a:cubicBezTo>
                    <a:pt x="319239" y="363755"/>
                    <a:pt x="319087" y="363680"/>
                    <a:pt x="318860" y="363680"/>
                  </a:cubicBezTo>
                  <a:close/>
                  <a:moveTo>
                    <a:pt x="110588" y="358598"/>
                  </a:moveTo>
                  <a:cubicBezTo>
                    <a:pt x="110588" y="358674"/>
                    <a:pt x="110664" y="358674"/>
                    <a:pt x="110664" y="358750"/>
                  </a:cubicBezTo>
                  <a:cubicBezTo>
                    <a:pt x="110740" y="358750"/>
                    <a:pt x="110815" y="358674"/>
                    <a:pt x="110891" y="358598"/>
                  </a:cubicBezTo>
                  <a:close/>
                  <a:moveTo>
                    <a:pt x="424134" y="350482"/>
                  </a:moveTo>
                  <a:cubicBezTo>
                    <a:pt x="423603" y="350255"/>
                    <a:pt x="423223" y="350407"/>
                    <a:pt x="422693" y="351241"/>
                  </a:cubicBezTo>
                  <a:cubicBezTo>
                    <a:pt x="423754" y="351013"/>
                    <a:pt x="424513" y="350937"/>
                    <a:pt x="425120" y="350937"/>
                  </a:cubicBezTo>
                  <a:cubicBezTo>
                    <a:pt x="424892" y="350786"/>
                    <a:pt x="424589" y="350634"/>
                    <a:pt x="424134" y="350482"/>
                  </a:cubicBezTo>
                  <a:close/>
                  <a:moveTo>
                    <a:pt x="164438" y="349724"/>
                  </a:moveTo>
                  <a:cubicBezTo>
                    <a:pt x="164438" y="349724"/>
                    <a:pt x="164362" y="349800"/>
                    <a:pt x="164362" y="349876"/>
                  </a:cubicBezTo>
                  <a:lnTo>
                    <a:pt x="164514" y="349876"/>
                  </a:lnTo>
                  <a:cubicBezTo>
                    <a:pt x="164514" y="349800"/>
                    <a:pt x="164438" y="349800"/>
                    <a:pt x="164438" y="349724"/>
                  </a:cubicBezTo>
                  <a:close/>
                  <a:moveTo>
                    <a:pt x="499297" y="341836"/>
                  </a:moveTo>
                  <a:cubicBezTo>
                    <a:pt x="499372" y="341836"/>
                    <a:pt x="499372" y="341912"/>
                    <a:pt x="499372" y="341912"/>
                  </a:cubicBezTo>
                  <a:lnTo>
                    <a:pt x="499372" y="341836"/>
                  </a:lnTo>
                  <a:close/>
                  <a:moveTo>
                    <a:pt x="556636" y="335313"/>
                  </a:moveTo>
                  <a:lnTo>
                    <a:pt x="556408" y="335541"/>
                  </a:lnTo>
                  <a:cubicBezTo>
                    <a:pt x="556636" y="335617"/>
                    <a:pt x="556788" y="335617"/>
                    <a:pt x="556939" y="335693"/>
                  </a:cubicBezTo>
                  <a:cubicBezTo>
                    <a:pt x="556863" y="335541"/>
                    <a:pt x="556788" y="335465"/>
                    <a:pt x="556636" y="335313"/>
                  </a:cubicBezTo>
                  <a:close/>
                  <a:moveTo>
                    <a:pt x="410026" y="332431"/>
                  </a:moveTo>
                  <a:cubicBezTo>
                    <a:pt x="410026" y="332583"/>
                    <a:pt x="409950" y="332735"/>
                    <a:pt x="409950" y="332962"/>
                  </a:cubicBezTo>
                  <a:lnTo>
                    <a:pt x="410102" y="332962"/>
                  </a:lnTo>
                  <a:cubicBezTo>
                    <a:pt x="410102" y="332735"/>
                    <a:pt x="410026" y="332583"/>
                    <a:pt x="410026" y="332431"/>
                  </a:cubicBezTo>
                  <a:close/>
                  <a:moveTo>
                    <a:pt x="423982" y="328942"/>
                  </a:moveTo>
                  <a:cubicBezTo>
                    <a:pt x="423906" y="329018"/>
                    <a:pt x="423754" y="329094"/>
                    <a:pt x="423754" y="329170"/>
                  </a:cubicBezTo>
                  <a:cubicBezTo>
                    <a:pt x="424589" y="330080"/>
                    <a:pt x="425347" y="330838"/>
                    <a:pt x="425878" y="331521"/>
                  </a:cubicBezTo>
                  <a:cubicBezTo>
                    <a:pt x="426106" y="330838"/>
                    <a:pt x="426561" y="330307"/>
                    <a:pt x="427471" y="329852"/>
                  </a:cubicBezTo>
                  <a:cubicBezTo>
                    <a:pt x="426561" y="328335"/>
                    <a:pt x="425499" y="327805"/>
                    <a:pt x="423982" y="328942"/>
                  </a:cubicBezTo>
                  <a:close/>
                  <a:moveTo>
                    <a:pt x="440744" y="328335"/>
                  </a:moveTo>
                  <a:cubicBezTo>
                    <a:pt x="440668" y="328563"/>
                    <a:pt x="440744" y="328639"/>
                    <a:pt x="440744" y="328791"/>
                  </a:cubicBezTo>
                  <a:cubicBezTo>
                    <a:pt x="440820" y="328791"/>
                    <a:pt x="440895" y="328715"/>
                    <a:pt x="441047" y="328639"/>
                  </a:cubicBezTo>
                  <a:cubicBezTo>
                    <a:pt x="440971" y="328487"/>
                    <a:pt x="440820" y="328411"/>
                    <a:pt x="440744" y="328335"/>
                  </a:cubicBezTo>
                  <a:close/>
                  <a:moveTo>
                    <a:pt x="212752" y="324922"/>
                  </a:moveTo>
                  <a:cubicBezTo>
                    <a:pt x="212676" y="324922"/>
                    <a:pt x="212600" y="324998"/>
                    <a:pt x="212524" y="324998"/>
                  </a:cubicBezTo>
                  <a:cubicBezTo>
                    <a:pt x="212600" y="324998"/>
                    <a:pt x="212676" y="325074"/>
                    <a:pt x="212752" y="325074"/>
                  </a:cubicBezTo>
                  <a:close/>
                  <a:moveTo>
                    <a:pt x="241194" y="313318"/>
                  </a:moveTo>
                  <a:cubicBezTo>
                    <a:pt x="241194" y="313394"/>
                    <a:pt x="241270" y="313394"/>
                    <a:pt x="241270" y="313470"/>
                  </a:cubicBezTo>
                  <a:cubicBezTo>
                    <a:pt x="241346" y="313394"/>
                    <a:pt x="241346" y="313394"/>
                    <a:pt x="241346" y="313318"/>
                  </a:cubicBezTo>
                  <a:close/>
                  <a:moveTo>
                    <a:pt x="480032" y="310588"/>
                  </a:moveTo>
                  <a:cubicBezTo>
                    <a:pt x="480183" y="310815"/>
                    <a:pt x="480335" y="310967"/>
                    <a:pt x="480487" y="311119"/>
                  </a:cubicBezTo>
                  <a:cubicBezTo>
                    <a:pt x="480639" y="310967"/>
                    <a:pt x="480714" y="310815"/>
                    <a:pt x="480866" y="310663"/>
                  </a:cubicBezTo>
                  <a:cubicBezTo>
                    <a:pt x="480563" y="310663"/>
                    <a:pt x="480335" y="310588"/>
                    <a:pt x="480032" y="310588"/>
                  </a:cubicBezTo>
                  <a:close/>
                  <a:moveTo>
                    <a:pt x="310820" y="304672"/>
                  </a:moveTo>
                  <a:cubicBezTo>
                    <a:pt x="310744" y="304672"/>
                    <a:pt x="310744" y="304747"/>
                    <a:pt x="310669" y="304747"/>
                  </a:cubicBezTo>
                  <a:lnTo>
                    <a:pt x="310820" y="304747"/>
                  </a:lnTo>
                  <a:close/>
                  <a:moveTo>
                    <a:pt x="90868" y="304672"/>
                  </a:moveTo>
                  <a:cubicBezTo>
                    <a:pt x="89958" y="304596"/>
                    <a:pt x="89503" y="304899"/>
                    <a:pt x="89275" y="305354"/>
                  </a:cubicBezTo>
                  <a:cubicBezTo>
                    <a:pt x="90109" y="305885"/>
                    <a:pt x="90716" y="306416"/>
                    <a:pt x="91247" y="306947"/>
                  </a:cubicBezTo>
                  <a:cubicBezTo>
                    <a:pt x="91095" y="306189"/>
                    <a:pt x="91020" y="305430"/>
                    <a:pt x="90868" y="304672"/>
                  </a:cubicBezTo>
                  <a:close/>
                  <a:moveTo>
                    <a:pt x="621636" y="300045"/>
                  </a:moveTo>
                  <a:lnTo>
                    <a:pt x="621332" y="300348"/>
                  </a:lnTo>
                  <a:cubicBezTo>
                    <a:pt x="621408" y="300424"/>
                    <a:pt x="621484" y="300424"/>
                    <a:pt x="621484" y="300500"/>
                  </a:cubicBezTo>
                  <a:cubicBezTo>
                    <a:pt x="621560" y="300348"/>
                    <a:pt x="621560" y="300197"/>
                    <a:pt x="621636" y="300045"/>
                  </a:cubicBezTo>
                  <a:close/>
                  <a:moveTo>
                    <a:pt x="365884" y="299742"/>
                  </a:moveTo>
                  <a:cubicBezTo>
                    <a:pt x="365808" y="299818"/>
                    <a:pt x="365732" y="299969"/>
                    <a:pt x="365657" y="300045"/>
                  </a:cubicBezTo>
                  <a:cubicBezTo>
                    <a:pt x="365732" y="300121"/>
                    <a:pt x="365884" y="300121"/>
                    <a:pt x="366036" y="300121"/>
                  </a:cubicBezTo>
                  <a:lnTo>
                    <a:pt x="366036" y="300045"/>
                  </a:lnTo>
                  <a:cubicBezTo>
                    <a:pt x="366036" y="299893"/>
                    <a:pt x="365960" y="299818"/>
                    <a:pt x="365884" y="299742"/>
                  </a:cubicBezTo>
                  <a:close/>
                  <a:moveTo>
                    <a:pt x="120069" y="285938"/>
                  </a:moveTo>
                  <a:cubicBezTo>
                    <a:pt x="118627" y="290413"/>
                    <a:pt x="118324" y="294963"/>
                    <a:pt x="118552" y="299590"/>
                  </a:cubicBezTo>
                  <a:cubicBezTo>
                    <a:pt x="118627" y="301562"/>
                    <a:pt x="118855" y="303686"/>
                    <a:pt x="118097" y="305582"/>
                  </a:cubicBezTo>
                  <a:cubicBezTo>
                    <a:pt x="118097" y="305658"/>
                    <a:pt x="118172" y="305733"/>
                    <a:pt x="118172" y="305733"/>
                  </a:cubicBezTo>
                  <a:cubicBezTo>
                    <a:pt x="122799" y="304065"/>
                    <a:pt x="124771" y="300652"/>
                    <a:pt x="124012" y="295874"/>
                  </a:cubicBezTo>
                  <a:cubicBezTo>
                    <a:pt x="123482" y="292309"/>
                    <a:pt x="121965" y="289047"/>
                    <a:pt x="120069" y="285938"/>
                  </a:cubicBezTo>
                  <a:close/>
                  <a:moveTo>
                    <a:pt x="466000" y="281463"/>
                  </a:moveTo>
                  <a:cubicBezTo>
                    <a:pt x="465849" y="281539"/>
                    <a:pt x="465773" y="281539"/>
                    <a:pt x="465697" y="281615"/>
                  </a:cubicBezTo>
                  <a:lnTo>
                    <a:pt x="465697" y="281690"/>
                  </a:lnTo>
                  <a:cubicBezTo>
                    <a:pt x="465773" y="281615"/>
                    <a:pt x="465925" y="281539"/>
                    <a:pt x="466000" y="281463"/>
                  </a:cubicBezTo>
                  <a:close/>
                  <a:moveTo>
                    <a:pt x="94053" y="280477"/>
                  </a:moveTo>
                  <a:cubicBezTo>
                    <a:pt x="93826" y="281235"/>
                    <a:pt x="93674" y="281918"/>
                    <a:pt x="93523" y="282676"/>
                  </a:cubicBezTo>
                  <a:cubicBezTo>
                    <a:pt x="93978" y="292005"/>
                    <a:pt x="93598" y="301259"/>
                    <a:pt x="94736" y="310512"/>
                  </a:cubicBezTo>
                  <a:cubicBezTo>
                    <a:pt x="95039" y="313166"/>
                    <a:pt x="96329" y="316276"/>
                    <a:pt x="92309" y="317565"/>
                  </a:cubicBezTo>
                  <a:cubicBezTo>
                    <a:pt x="92006" y="317414"/>
                    <a:pt x="91778" y="317262"/>
                    <a:pt x="91551" y="317110"/>
                  </a:cubicBezTo>
                  <a:cubicBezTo>
                    <a:pt x="91475" y="317186"/>
                    <a:pt x="91475" y="317338"/>
                    <a:pt x="91475" y="317414"/>
                  </a:cubicBezTo>
                  <a:cubicBezTo>
                    <a:pt x="92157" y="318020"/>
                    <a:pt x="92688" y="318703"/>
                    <a:pt x="92992" y="319537"/>
                  </a:cubicBezTo>
                  <a:cubicBezTo>
                    <a:pt x="93447" y="320372"/>
                    <a:pt x="93674" y="321282"/>
                    <a:pt x="93750" y="322192"/>
                  </a:cubicBezTo>
                  <a:cubicBezTo>
                    <a:pt x="93978" y="323254"/>
                    <a:pt x="94053" y="324316"/>
                    <a:pt x="93978" y="325378"/>
                  </a:cubicBezTo>
                  <a:cubicBezTo>
                    <a:pt x="94129" y="326667"/>
                    <a:pt x="94433" y="327880"/>
                    <a:pt x="95343" y="328942"/>
                  </a:cubicBezTo>
                  <a:cubicBezTo>
                    <a:pt x="100955" y="330004"/>
                    <a:pt x="103079" y="328335"/>
                    <a:pt x="103155" y="322571"/>
                  </a:cubicBezTo>
                  <a:cubicBezTo>
                    <a:pt x="103307" y="316731"/>
                    <a:pt x="101335" y="311119"/>
                    <a:pt x="101259" y="305203"/>
                  </a:cubicBezTo>
                  <a:cubicBezTo>
                    <a:pt x="101107" y="299438"/>
                    <a:pt x="101183" y="293522"/>
                    <a:pt x="99818" y="287834"/>
                  </a:cubicBezTo>
                  <a:cubicBezTo>
                    <a:pt x="99742" y="287379"/>
                    <a:pt x="99666" y="287000"/>
                    <a:pt x="99590" y="286545"/>
                  </a:cubicBezTo>
                  <a:cubicBezTo>
                    <a:pt x="98756" y="285634"/>
                    <a:pt x="98377" y="284421"/>
                    <a:pt x="97922" y="283131"/>
                  </a:cubicBezTo>
                  <a:cubicBezTo>
                    <a:pt x="97163" y="280932"/>
                    <a:pt x="95874" y="279794"/>
                    <a:pt x="94053" y="280477"/>
                  </a:cubicBezTo>
                  <a:close/>
                  <a:moveTo>
                    <a:pt x="36184" y="268949"/>
                  </a:moveTo>
                  <a:cubicBezTo>
                    <a:pt x="37777" y="268114"/>
                    <a:pt x="39066" y="269555"/>
                    <a:pt x="39142" y="270845"/>
                  </a:cubicBezTo>
                  <a:cubicBezTo>
                    <a:pt x="39293" y="272665"/>
                    <a:pt x="37397" y="271603"/>
                    <a:pt x="36487" y="271907"/>
                  </a:cubicBezTo>
                  <a:cubicBezTo>
                    <a:pt x="36108" y="270845"/>
                    <a:pt x="34667" y="269631"/>
                    <a:pt x="36184" y="268949"/>
                  </a:cubicBezTo>
                  <a:close/>
                  <a:moveTo>
                    <a:pt x="572184" y="268797"/>
                  </a:moveTo>
                  <a:cubicBezTo>
                    <a:pt x="572108" y="269024"/>
                    <a:pt x="572108" y="269252"/>
                    <a:pt x="572108" y="269403"/>
                  </a:cubicBezTo>
                  <a:cubicBezTo>
                    <a:pt x="572336" y="269328"/>
                    <a:pt x="572563" y="269328"/>
                    <a:pt x="572791" y="269252"/>
                  </a:cubicBezTo>
                  <a:cubicBezTo>
                    <a:pt x="572563" y="269100"/>
                    <a:pt x="572336" y="268948"/>
                    <a:pt x="572184" y="268797"/>
                  </a:cubicBezTo>
                  <a:close/>
                  <a:moveTo>
                    <a:pt x="503165" y="263260"/>
                  </a:moveTo>
                  <a:cubicBezTo>
                    <a:pt x="502937" y="263412"/>
                    <a:pt x="502710" y="263487"/>
                    <a:pt x="502482" y="263487"/>
                  </a:cubicBezTo>
                  <a:cubicBezTo>
                    <a:pt x="502558" y="263639"/>
                    <a:pt x="502634" y="263715"/>
                    <a:pt x="502710" y="263791"/>
                  </a:cubicBezTo>
                  <a:cubicBezTo>
                    <a:pt x="502861" y="263639"/>
                    <a:pt x="503013" y="263487"/>
                    <a:pt x="503165" y="263260"/>
                  </a:cubicBezTo>
                  <a:close/>
                  <a:moveTo>
                    <a:pt x="378778" y="258861"/>
                  </a:moveTo>
                  <a:lnTo>
                    <a:pt x="378778" y="259164"/>
                  </a:lnTo>
                  <a:cubicBezTo>
                    <a:pt x="378854" y="259088"/>
                    <a:pt x="379005" y="259088"/>
                    <a:pt x="379081" y="259088"/>
                  </a:cubicBezTo>
                  <a:cubicBezTo>
                    <a:pt x="379005" y="259013"/>
                    <a:pt x="378854" y="258937"/>
                    <a:pt x="378778" y="258861"/>
                  </a:cubicBezTo>
                  <a:close/>
                  <a:moveTo>
                    <a:pt x="557394" y="238686"/>
                  </a:moveTo>
                  <a:cubicBezTo>
                    <a:pt x="557243" y="238762"/>
                    <a:pt x="557167" y="238914"/>
                    <a:pt x="557015" y="238989"/>
                  </a:cubicBezTo>
                  <a:lnTo>
                    <a:pt x="557243" y="239217"/>
                  </a:lnTo>
                  <a:cubicBezTo>
                    <a:pt x="557243" y="239065"/>
                    <a:pt x="557243" y="238914"/>
                    <a:pt x="557394" y="238686"/>
                  </a:cubicBezTo>
                  <a:close/>
                  <a:moveTo>
                    <a:pt x="560049" y="235576"/>
                  </a:moveTo>
                  <a:cubicBezTo>
                    <a:pt x="559897" y="235652"/>
                    <a:pt x="559745" y="235652"/>
                    <a:pt x="559594" y="235652"/>
                  </a:cubicBezTo>
                  <a:cubicBezTo>
                    <a:pt x="559670" y="235880"/>
                    <a:pt x="559821" y="236031"/>
                    <a:pt x="559897" y="236259"/>
                  </a:cubicBezTo>
                  <a:cubicBezTo>
                    <a:pt x="559897" y="236031"/>
                    <a:pt x="559973" y="235804"/>
                    <a:pt x="560049" y="235576"/>
                  </a:cubicBezTo>
                  <a:close/>
                  <a:moveTo>
                    <a:pt x="341234" y="234059"/>
                  </a:moveTo>
                  <a:lnTo>
                    <a:pt x="341234" y="234135"/>
                  </a:lnTo>
                  <a:lnTo>
                    <a:pt x="341310" y="234059"/>
                  </a:lnTo>
                  <a:close/>
                  <a:moveTo>
                    <a:pt x="632103" y="227764"/>
                  </a:moveTo>
                  <a:cubicBezTo>
                    <a:pt x="633847" y="227158"/>
                    <a:pt x="634378" y="229206"/>
                    <a:pt x="634454" y="230495"/>
                  </a:cubicBezTo>
                  <a:cubicBezTo>
                    <a:pt x="634530" y="233225"/>
                    <a:pt x="632937" y="231860"/>
                    <a:pt x="631799" y="231405"/>
                  </a:cubicBezTo>
                  <a:cubicBezTo>
                    <a:pt x="631724" y="230116"/>
                    <a:pt x="630434" y="228371"/>
                    <a:pt x="632103" y="227764"/>
                  </a:cubicBezTo>
                  <a:close/>
                  <a:moveTo>
                    <a:pt x="115594" y="227764"/>
                  </a:moveTo>
                  <a:cubicBezTo>
                    <a:pt x="114077" y="228447"/>
                    <a:pt x="112408" y="227992"/>
                    <a:pt x="110815" y="228219"/>
                  </a:cubicBezTo>
                  <a:cubicBezTo>
                    <a:pt x="111498" y="230874"/>
                    <a:pt x="110209" y="233225"/>
                    <a:pt x="109071" y="235273"/>
                  </a:cubicBezTo>
                  <a:cubicBezTo>
                    <a:pt x="106037" y="241416"/>
                    <a:pt x="104748" y="247787"/>
                    <a:pt x="105127" y="254614"/>
                  </a:cubicBezTo>
                  <a:lnTo>
                    <a:pt x="105127" y="254841"/>
                  </a:lnTo>
                  <a:cubicBezTo>
                    <a:pt x="107478" y="255600"/>
                    <a:pt x="106796" y="258482"/>
                    <a:pt x="107402" y="260605"/>
                  </a:cubicBezTo>
                  <a:cubicBezTo>
                    <a:pt x="108692" y="257116"/>
                    <a:pt x="107554" y="252111"/>
                    <a:pt x="113242" y="252338"/>
                  </a:cubicBezTo>
                  <a:cubicBezTo>
                    <a:pt x="113167" y="252262"/>
                    <a:pt x="113167" y="252111"/>
                    <a:pt x="113091" y="252035"/>
                  </a:cubicBezTo>
                  <a:cubicBezTo>
                    <a:pt x="113167" y="250214"/>
                    <a:pt x="114759" y="249380"/>
                    <a:pt x="115594" y="248091"/>
                  </a:cubicBezTo>
                  <a:lnTo>
                    <a:pt x="115366" y="247712"/>
                  </a:lnTo>
                  <a:lnTo>
                    <a:pt x="115669" y="247408"/>
                  </a:lnTo>
                  <a:cubicBezTo>
                    <a:pt x="115669" y="247408"/>
                    <a:pt x="115669" y="247332"/>
                    <a:pt x="115745" y="247332"/>
                  </a:cubicBezTo>
                  <a:cubicBezTo>
                    <a:pt x="115518" y="247105"/>
                    <a:pt x="115214" y="246877"/>
                    <a:pt x="114911" y="246574"/>
                  </a:cubicBezTo>
                  <a:cubicBezTo>
                    <a:pt x="114987" y="240430"/>
                    <a:pt x="112863" y="234287"/>
                    <a:pt x="115594" y="228219"/>
                  </a:cubicBezTo>
                  <a:close/>
                  <a:moveTo>
                    <a:pt x="285336" y="226627"/>
                  </a:moveTo>
                  <a:cubicBezTo>
                    <a:pt x="285260" y="226627"/>
                    <a:pt x="285260" y="226702"/>
                    <a:pt x="285260" y="226702"/>
                  </a:cubicBezTo>
                  <a:cubicBezTo>
                    <a:pt x="285184" y="226778"/>
                    <a:pt x="285184" y="226778"/>
                    <a:pt x="285109" y="226778"/>
                  </a:cubicBezTo>
                  <a:lnTo>
                    <a:pt x="285184" y="226854"/>
                  </a:lnTo>
                  <a:cubicBezTo>
                    <a:pt x="285184" y="226778"/>
                    <a:pt x="285260" y="226778"/>
                    <a:pt x="285260" y="226702"/>
                  </a:cubicBezTo>
                  <a:cubicBezTo>
                    <a:pt x="285336" y="226778"/>
                    <a:pt x="285412" y="226854"/>
                    <a:pt x="285564" y="226930"/>
                  </a:cubicBezTo>
                  <a:cubicBezTo>
                    <a:pt x="285412" y="226854"/>
                    <a:pt x="285412" y="226702"/>
                    <a:pt x="285336" y="226627"/>
                  </a:cubicBezTo>
                  <a:close/>
                  <a:moveTo>
                    <a:pt x="320604" y="220862"/>
                  </a:moveTo>
                  <a:cubicBezTo>
                    <a:pt x="320604" y="220938"/>
                    <a:pt x="320528" y="221014"/>
                    <a:pt x="320528" y="221166"/>
                  </a:cubicBezTo>
                  <a:cubicBezTo>
                    <a:pt x="320756" y="221090"/>
                    <a:pt x="320908" y="221090"/>
                    <a:pt x="321059" y="221014"/>
                  </a:cubicBezTo>
                  <a:cubicBezTo>
                    <a:pt x="320908" y="220938"/>
                    <a:pt x="320756" y="220862"/>
                    <a:pt x="320604" y="220862"/>
                  </a:cubicBezTo>
                  <a:close/>
                  <a:moveTo>
                    <a:pt x="630358" y="218208"/>
                  </a:moveTo>
                  <a:cubicBezTo>
                    <a:pt x="629979" y="219346"/>
                    <a:pt x="631951" y="220635"/>
                    <a:pt x="630358" y="221621"/>
                  </a:cubicBezTo>
                  <a:cubicBezTo>
                    <a:pt x="629903" y="221849"/>
                    <a:pt x="628766" y="220938"/>
                    <a:pt x="628007" y="220559"/>
                  </a:cubicBezTo>
                  <a:cubicBezTo>
                    <a:pt x="627780" y="218739"/>
                    <a:pt x="626718" y="216160"/>
                    <a:pt x="630358" y="218208"/>
                  </a:cubicBezTo>
                  <a:close/>
                  <a:moveTo>
                    <a:pt x="285639" y="211912"/>
                  </a:moveTo>
                  <a:cubicBezTo>
                    <a:pt x="285488" y="212519"/>
                    <a:pt x="285639" y="213126"/>
                    <a:pt x="286625" y="213657"/>
                  </a:cubicBezTo>
                  <a:cubicBezTo>
                    <a:pt x="286853" y="213809"/>
                    <a:pt x="287081" y="213809"/>
                    <a:pt x="287308" y="213809"/>
                  </a:cubicBezTo>
                  <a:cubicBezTo>
                    <a:pt x="286777" y="213278"/>
                    <a:pt x="286170" y="212595"/>
                    <a:pt x="285639" y="211912"/>
                  </a:cubicBezTo>
                  <a:close/>
                  <a:moveTo>
                    <a:pt x="587657" y="208424"/>
                  </a:moveTo>
                  <a:lnTo>
                    <a:pt x="587657" y="208499"/>
                  </a:lnTo>
                  <a:lnTo>
                    <a:pt x="587733" y="208424"/>
                  </a:lnTo>
                  <a:cubicBezTo>
                    <a:pt x="587733" y="208424"/>
                    <a:pt x="587657" y="208348"/>
                    <a:pt x="587657" y="208424"/>
                  </a:cubicBezTo>
                  <a:close/>
                  <a:moveTo>
                    <a:pt x="132735" y="205617"/>
                  </a:moveTo>
                  <a:lnTo>
                    <a:pt x="132431" y="205921"/>
                  </a:lnTo>
                  <a:cubicBezTo>
                    <a:pt x="132507" y="205921"/>
                    <a:pt x="132583" y="205997"/>
                    <a:pt x="132659" y="205997"/>
                  </a:cubicBezTo>
                  <a:cubicBezTo>
                    <a:pt x="132659" y="205845"/>
                    <a:pt x="132659" y="205769"/>
                    <a:pt x="132735" y="205617"/>
                  </a:cubicBezTo>
                  <a:close/>
                  <a:moveTo>
                    <a:pt x="198645" y="194771"/>
                  </a:moveTo>
                  <a:cubicBezTo>
                    <a:pt x="198341" y="194999"/>
                    <a:pt x="198114" y="195226"/>
                    <a:pt x="197734" y="195454"/>
                  </a:cubicBezTo>
                  <a:cubicBezTo>
                    <a:pt x="198114" y="195378"/>
                    <a:pt x="198417" y="195378"/>
                    <a:pt x="198720" y="195302"/>
                  </a:cubicBezTo>
                  <a:cubicBezTo>
                    <a:pt x="198720" y="195151"/>
                    <a:pt x="198645" y="194923"/>
                    <a:pt x="198645" y="194771"/>
                  </a:cubicBezTo>
                  <a:close/>
                  <a:moveTo>
                    <a:pt x="310896" y="182864"/>
                  </a:moveTo>
                  <a:cubicBezTo>
                    <a:pt x="310441" y="183091"/>
                    <a:pt x="309986" y="183167"/>
                    <a:pt x="309683" y="183091"/>
                  </a:cubicBezTo>
                  <a:lnTo>
                    <a:pt x="309683" y="184532"/>
                  </a:lnTo>
                  <a:cubicBezTo>
                    <a:pt x="310138" y="183925"/>
                    <a:pt x="310517" y="183395"/>
                    <a:pt x="310896" y="182864"/>
                  </a:cubicBezTo>
                  <a:close/>
                  <a:moveTo>
                    <a:pt x="171492" y="182409"/>
                  </a:moveTo>
                  <a:cubicBezTo>
                    <a:pt x="171568" y="182484"/>
                    <a:pt x="171644" y="182484"/>
                    <a:pt x="171719" y="182560"/>
                  </a:cubicBezTo>
                  <a:cubicBezTo>
                    <a:pt x="171795" y="182560"/>
                    <a:pt x="171871" y="182484"/>
                    <a:pt x="171947" y="182409"/>
                  </a:cubicBezTo>
                  <a:close/>
                  <a:moveTo>
                    <a:pt x="316660" y="181726"/>
                  </a:moveTo>
                  <a:cubicBezTo>
                    <a:pt x="316129" y="181726"/>
                    <a:pt x="315674" y="181878"/>
                    <a:pt x="315371" y="182333"/>
                  </a:cubicBezTo>
                  <a:cubicBezTo>
                    <a:pt x="315295" y="182484"/>
                    <a:pt x="315295" y="182560"/>
                    <a:pt x="315219" y="182712"/>
                  </a:cubicBezTo>
                  <a:cubicBezTo>
                    <a:pt x="315674" y="182333"/>
                    <a:pt x="316205" y="182029"/>
                    <a:pt x="316660" y="181726"/>
                  </a:cubicBezTo>
                  <a:close/>
                  <a:moveTo>
                    <a:pt x="374834" y="177934"/>
                  </a:moveTo>
                  <a:cubicBezTo>
                    <a:pt x="374758" y="177934"/>
                    <a:pt x="374606" y="178009"/>
                    <a:pt x="374531" y="178009"/>
                  </a:cubicBezTo>
                  <a:cubicBezTo>
                    <a:pt x="374758" y="178161"/>
                    <a:pt x="374910" y="178237"/>
                    <a:pt x="375061" y="178389"/>
                  </a:cubicBezTo>
                  <a:close/>
                  <a:moveTo>
                    <a:pt x="525236" y="175810"/>
                  </a:moveTo>
                  <a:lnTo>
                    <a:pt x="525236" y="175886"/>
                  </a:lnTo>
                  <a:lnTo>
                    <a:pt x="525387" y="175886"/>
                  </a:lnTo>
                  <a:cubicBezTo>
                    <a:pt x="525387" y="175886"/>
                    <a:pt x="525312" y="175810"/>
                    <a:pt x="525236" y="175810"/>
                  </a:cubicBezTo>
                  <a:close/>
                  <a:moveTo>
                    <a:pt x="450983" y="170577"/>
                  </a:moveTo>
                  <a:lnTo>
                    <a:pt x="451893" y="171032"/>
                  </a:lnTo>
                  <a:cubicBezTo>
                    <a:pt x="451817" y="170880"/>
                    <a:pt x="451817" y="170728"/>
                    <a:pt x="451741" y="170577"/>
                  </a:cubicBezTo>
                  <a:cubicBezTo>
                    <a:pt x="451514" y="170577"/>
                    <a:pt x="451286" y="170652"/>
                    <a:pt x="450983" y="170577"/>
                  </a:cubicBezTo>
                  <a:close/>
                  <a:moveTo>
                    <a:pt x="530393" y="169439"/>
                  </a:moveTo>
                  <a:cubicBezTo>
                    <a:pt x="530697" y="170577"/>
                    <a:pt x="530848" y="171487"/>
                    <a:pt x="531000" y="172397"/>
                  </a:cubicBezTo>
                  <a:cubicBezTo>
                    <a:pt x="531303" y="172094"/>
                    <a:pt x="531607" y="171866"/>
                    <a:pt x="531986" y="171714"/>
                  </a:cubicBezTo>
                  <a:cubicBezTo>
                    <a:pt x="531455" y="171108"/>
                    <a:pt x="531000" y="170425"/>
                    <a:pt x="530393" y="169439"/>
                  </a:cubicBezTo>
                  <a:close/>
                  <a:moveTo>
                    <a:pt x="483900" y="165647"/>
                  </a:moveTo>
                  <a:lnTo>
                    <a:pt x="483824" y="165722"/>
                  </a:lnTo>
                  <a:cubicBezTo>
                    <a:pt x="483900" y="165722"/>
                    <a:pt x="483900" y="165798"/>
                    <a:pt x="483976" y="165798"/>
                  </a:cubicBezTo>
                  <a:cubicBezTo>
                    <a:pt x="483976" y="165722"/>
                    <a:pt x="483976" y="165647"/>
                    <a:pt x="483900" y="165647"/>
                  </a:cubicBezTo>
                  <a:close/>
                  <a:moveTo>
                    <a:pt x="512873" y="147140"/>
                  </a:moveTo>
                  <a:cubicBezTo>
                    <a:pt x="512645" y="147216"/>
                    <a:pt x="512494" y="147292"/>
                    <a:pt x="512342" y="147368"/>
                  </a:cubicBezTo>
                  <a:cubicBezTo>
                    <a:pt x="512721" y="147747"/>
                    <a:pt x="513100" y="147975"/>
                    <a:pt x="513404" y="148126"/>
                  </a:cubicBezTo>
                  <a:cubicBezTo>
                    <a:pt x="513176" y="147823"/>
                    <a:pt x="512949" y="147444"/>
                    <a:pt x="512873" y="147140"/>
                  </a:cubicBezTo>
                  <a:close/>
                  <a:moveTo>
                    <a:pt x="190226" y="143727"/>
                  </a:moveTo>
                  <a:cubicBezTo>
                    <a:pt x="190226" y="143727"/>
                    <a:pt x="190226" y="143803"/>
                    <a:pt x="190150" y="143803"/>
                  </a:cubicBezTo>
                  <a:lnTo>
                    <a:pt x="190226" y="143803"/>
                  </a:lnTo>
                  <a:close/>
                  <a:moveTo>
                    <a:pt x="516817" y="137356"/>
                  </a:moveTo>
                  <a:cubicBezTo>
                    <a:pt x="516969" y="137660"/>
                    <a:pt x="517348" y="137811"/>
                    <a:pt x="518106" y="137735"/>
                  </a:cubicBezTo>
                  <a:cubicBezTo>
                    <a:pt x="518182" y="137660"/>
                    <a:pt x="518182" y="137584"/>
                    <a:pt x="518258" y="137508"/>
                  </a:cubicBezTo>
                  <a:cubicBezTo>
                    <a:pt x="517803" y="137356"/>
                    <a:pt x="517272" y="137356"/>
                    <a:pt x="516817" y="137356"/>
                  </a:cubicBezTo>
                  <a:close/>
                  <a:moveTo>
                    <a:pt x="190529" y="136674"/>
                  </a:moveTo>
                  <a:cubicBezTo>
                    <a:pt x="189922" y="136825"/>
                    <a:pt x="189467" y="137129"/>
                    <a:pt x="189088" y="137660"/>
                  </a:cubicBezTo>
                  <a:cubicBezTo>
                    <a:pt x="189543" y="137432"/>
                    <a:pt x="190074" y="137205"/>
                    <a:pt x="190529" y="136901"/>
                  </a:cubicBezTo>
                  <a:close/>
                  <a:moveTo>
                    <a:pt x="243773" y="134702"/>
                  </a:moveTo>
                  <a:cubicBezTo>
                    <a:pt x="243621" y="134702"/>
                    <a:pt x="243393" y="134777"/>
                    <a:pt x="243242" y="134853"/>
                  </a:cubicBezTo>
                  <a:cubicBezTo>
                    <a:pt x="243393" y="135005"/>
                    <a:pt x="243621" y="135157"/>
                    <a:pt x="243773" y="135308"/>
                  </a:cubicBezTo>
                  <a:close/>
                  <a:moveTo>
                    <a:pt x="245669" y="133564"/>
                  </a:moveTo>
                  <a:lnTo>
                    <a:pt x="244986" y="133791"/>
                  </a:lnTo>
                  <a:lnTo>
                    <a:pt x="244986" y="134019"/>
                  </a:lnTo>
                  <a:cubicBezTo>
                    <a:pt x="245290" y="133867"/>
                    <a:pt x="245441" y="133716"/>
                    <a:pt x="245669" y="133564"/>
                  </a:cubicBezTo>
                  <a:close/>
                  <a:moveTo>
                    <a:pt x="376503" y="131668"/>
                  </a:moveTo>
                  <a:cubicBezTo>
                    <a:pt x="376427" y="131668"/>
                    <a:pt x="376427" y="131744"/>
                    <a:pt x="376351" y="131744"/>
                  </a:cubicBezTo>
                  <a:cubicBezTo>
                    <a:pt x="376351" y="131820"/>
                    <a:pt x="376275" y="131820"/>
                    <a:pt x="376275" y="131895"/>
                  </a:cubicBezTo>
                  <a:cubicBezTo>
                    <a:pt x="376351" y="131820"/>
                    <a:pt x="376427" y="131744"/>
                    <a:pt x="376578" y="131744"/>
                  </a:cubicBezTo>
                  <a:close/>
                  <a:moveTo>
                    <a:pt x="397512" y="129848"/>
                  </a:moveTo>
                  <a:cubicBezTo>
                    <a:pt x="397512" y="129923"/>
                    <a:pt x="397512" y="129999"/>
                    <a:pt x="397360" y="130075"/>
                  </a:cubicBezTo>
                  <a:lnTo>
                    <a:pt x="397436" y="130075"/>
                  </a:lnTo>
                  <a:cubicBezTo>
                    <a:pt x="397512" y="129999"/>
                    <a:pt x="397512" y="129923"/>
                    <a:pt x="397512" y="129848"/>
                  </a:cubicBezTo>
                  <a:close/>
                  <a:moveTo>
                    <a:pt x="295954" y="126662"/>
                  </a:moveTo>
                  <a:cubicBezTo>
                    <a:pt x="295575" y="126662"/>
                    <a:pt x="295272" y="126662"/>
                    <a:pt x="294968" y="126738"/>
                  </a:cubicBezTo>
                  <a:cubicBezTo>
                    <a:pt x="295044" y="126814"/>
                    <a:pt x="295044" y="126965"/>
                    <a:pt x="295120" y="127041"/>
                  </a:cubicBezTo>
                  <a:cubicBezTo>
                    <a:pt x="295499" y="126965"/>
                    <a:pt x="295727" y="126814"/>
                    <a:pt x="295954" y="126662"/>
                  </a:cubicBezTo>
                  <a:close/>
                  <a:moveTo>
                    <a:pt x="479122" y="114527"/>
                  </a:moveTo>
                  <a:lnTo>
                    <a:pt x="479046" y="114603"/>
                  </a:lnTo>
                  <a:cubicBezTo>
                    <a:pt x="479122" y="114603"/>
                    <a:pt x="479122" y="114527"/>
                    <a:pt x="479197" y="114527"/>
                  </a:cubicBezTo>
                  <a:close/>
                  <a:moveTo>
                    <a:pt x="352535" y="104136"/>
                  </a:moveTo>
                  <a:cubicBezTo>
                    <a:pt x="352839" y="104970"/>
                    <a:pt x="352990" y="105956"/>
                    <a:pt x="352915" y="107018"/>
                  </a:cubicBezTo>
                  <a:cubicBezTo>
                    <a:pt x="353218" y="106184"/>
                    <a:pt x="353218" y="105274"/>
                    <a:pt x="352611" y="104136"/>
                  </a:cubicBezTo>
                  <a:close/>
                  <a:moveTo>
                    <a:pt x="188481" y="92076"/>
                  </a:moveTo>
                  <a:cubicBezTo>
                    <a:pt x="188481" y="92228"/>
                    <a:pt x="188405" y="92304"/>
                    <a:pt x="188405" y="92531"/>
                  </a:cubicBezTo>
                  <a:cubicBezTo>
                    <a:pt x="188481" y="92531"/>
                    <a:pt x="188557" y="92456"/>
                    <a:pt x="188633" y="92456"/>
                  </a:cubicBezTo>
                  <a:cubicBezTo>
                    <a:pt x="188557" y="92304"/>
                    <a:pt x="188481" y="92228"/>
                    <a:pt x="188481" y="92076"/>
                  </a:cubicBezTo>
                  <a:close/>
                  <a:moveTo>
                    <a:pt x="392278" y="72963"/>
                  </a:moveTo>
                  <a:cubicBezTo>
                    <a:pt x="392430" y="73191"/>
                    <a:pt x="392582" y="73343"/>
                    <a:pt x="392733" y="73494"/>
                  </a:cubicBezTo>
                  <a:cubicBezTo>
                    <a:pt x="393037" y="73722"/>
                    <a:pt x="393416" y="74025"/>
                    <a:pt x="393719" y="74253"/>
                  </a:cubicBezTo>
                  <a:cubicBezTo>
                    <a:pt x="393340" y="73798"/>
                    <a:pt x="392809" y="73343"/>
                    <a:pt x="392278" y="72963"/>
                  </a:cubicBezTo>
                  <a:close/>
                  <a:moveTo>
                    <a:pt x="239070" y="64696"/>
                  </a:moveTo>
                  <a:cubicBezTo>
                    <a:pt x="238919" y="64848"/>
                    <a:pt x="238691" y="65000"/>
                    <a:pt x="238464" y="65075"/>
                  </a:cubicBezTo>
                  <a:cubicBezTo>
                    <a:pt x="238691" y="65075"/>
                    <a:pt x="238843" y="65000"/>
                    <a:pt x="239070" y="65000"/>
                  </a:cubicBezTo>
                  <a:close/>
                  <a:moveTo>
                    <a:pt x="443095" y="43232"/>
                  </a:moveTo>
                  <a:cubicBezTo>
                    <a:pt x="446736" y="44370"/>
                    <a:pt x="446053" y="48314"/>
                    <a:pt x="448177" y="49831"/>
                  </a:cubicBezTo>
                  <a:cubicBezTo>
                    <a:pt x="447798" y="52789"/>
                    <a:pt x="445826" y="54078"/>
                    <a:pt x="444537" y="55822"/>
                  </a:cubicBezTo>
                  <a:cubicBezTo>
                    <a:pt x="444385" y="56126"/>
                    <a:pt x="443778" y="56278"/>
                    <a:pt x="443475" y="56202"/>
                  </a:cubicBezTo>
                  <a:cubicBezTo>
                    <a:pt x="442944" y="55974"/>
                    <a:pt x="442185" y="55216"/>
                    <a:pt x="442185" y="55216"/>
                  </a:cubicBezTo>
                  <a:cubicBezTo>
                    <a:pt x="445902" y="50134"/>
                    <a:pt x="435208" y="49451"/>
                    <a:pt x="438848" y="44521"/>
                  </a:cubicBezTo>
                  <a:cubicBezTo>
                    <a:pt x="439910" y="43156"/>
                    <a:pt x="441199" y="42625"/>
                    <a:pt x="443095" y="43232"/>
                  </a:cubicBezTo>
                  <a:close/>
                  <a:moveTo>
                    <a:pt x="322045" y="42625"/>
                  </a:moveTo>
                  <a:lnTo>
                    <a:pt x="322045" y="42777"/>
                  </a:lnTo>
                  <a:cubicBezTo>
                    <a:pt x="322197" y="42777"/>
                    <a:pt x="322273" y="42701"/>
                    <a:pt x="322425" y="42625"/>
                  </a:cubicBezTo>
                  <a:close/>
                  <a:moveTo>
                    <a:pt x="366491" y="39515"/>
                  </a:moveTo>
                  <a:cubicBezTo>
                    <a:pt x="369449" y="40046"/>
                    <a:pt x="372862" y="39136"/>
                    <a:pt x="375517" y="41336"/>
                  </a:cubicBezTo>
                  <a:cubicBezTo>
                    <a:pt x="380371" y="42170"/>
                    <a:pt x="385983" y="41791"/>
                    <a:pt x="389927" y="44142"/>
                  </a:cubicBezTo>
                  <a:cubicBezTo>
                    <a:pt x="397057" y="48389"/>
                    <a:pt x="404869" y="50816"/>
                    <a:pt x="412226" y="54381"/>
                  </a:cubicBezTo>
                  <a:cubicBezTo>
                    <a:pt x="414122" y="54685"/>
                    <a:pt x="416018" y="54912"/>
                    <a:pt x="417914" y="55140"/>
                  </a:cubicBezTo>
                  <a:cubicBezTo>
                    <a:pt x="420341" y="59311"/>
                    <a:pt x="425271" y="55595"/>
                    <a:pt x="428078" y="58401"/>
                  </a:cubicBezTo>
                  <a:cubicBezTo>
                    <a:pt x="430505" y="58553"/>
                    <a:pt x="431870" y="60221"/>
                    <a:pt x="433159" y="61966"/>
                  </a:cubicBezTo>
                  <a:cubicBezTo>
                    <a:pt x="435738" y="63558"/>
                    <a:pt x="438089" y="65379"/>
                    <a:pt x="441123" y="66061"/>
                  </a:cubicBezTo>
                  <a:cubicBezTo>
                    <a:pt x="445294" y="68413"/>
                    <a:pt x="449390" y="70688"/>
                    <a:pt x="453562" y="73039"/>
                  </a:cubicBezTo>
                  <a:cubicBezTo>
                    <a:pt x="464104" y="77817"/>
                    <a:pt x="474343" y="83127"/>
                    <a:pt x="483293" y="90635"/>
                  </a:cubicBezTo>
                  <a:cubicBezTo>
                    <a:pt x="484583" y="91773"/>
                    <a:pt x="487465" y="92911"/>
                    <a:pt x="483976" y="94959"/>
                  </a:cubicBezTo>
                  <a:cubicBezTo>
                    <a:pt x="483141" y="96248"/>
                    <a:pt x="483141" y="97461"/>
                    <a:pt x="484355" y="98523"/>
                  </a:cubicBezTo>
                  <a:cubicBezTo>
                    <a:pt x="487540" y="97386"/>
                    <a:pt x="489892" y="100495"/>
                    <a:pt x="493608" y="99964"/>
                  </a:cubicBezTo>
                  <a:cubicBezTo>
                    <a:pt x="497325" y="99433"/>
                    <a:pt x="497628" y="104667"/>
                    <a:pt x="497780" y="108232"/>
                  </a:cubicBezTo>
                  <a:cubicBezTo>
                    <a:pt x="502482" y="111038"/>
                    <a:pt x="506350" y="114451"/>
                    <a:pt x="508398" y="119684"/>
                  </a:cubicBezTo>
                  <a:cubicBezTo>
                    <a:pt x="512039" y="121277"/>
                    <a:pt x="515452" y="123325"/>
                    <a:pt x="518561" y="125752"/>
                  </a:cubicBezTo>
                  <a:cubicBezTo>
                    <a:pt x="520078" y="126890"/>
                    <a:pt x="522278" y="127876"/>
                    <a:pt x="520837" y="130454"/>
                  </a:cubicBezTo>
                  <a:cubicBezTo>
                    <a:pt x="521671" y="133336"/>
                    <a:pt x="518713" y="139632"/>
                    <a:pt x="526298" y="136522"/>
                  </a:cubicBezTo>
                  <a:cubicBezTo>
                    <a:pt x="526601" y="136446"/>
                    <a:pt x="527284" y="136674"/>
                    <a:pt x="527359" y="136901"/>
                  </a:cubicBezTo>
                  <a:cubicBezTo>
                    <a:pt x="530621" y="144637"/>
                    <a:pt x="537902" y="149567"/>
                    <a:pt x="541391" y="157152"/>
                  </a:cubicBezTo>
                  <a:cubicBezTo>
                    <a:pt x="541694" y="157304"/>
                    <a:pt x="542073" y="157304"/>
                    <a:pt x="542377" y="157379"/>
                  </a:cubicBezTo>
                  <a:cubicBezTo>
                    <a:pt x="542377" y="157759"/>
                    <a:pt x="542377" y="158138"/>
                    <a:pt x="542529" y="158441"/>
                  </a:cubicBezTo>
                  <a:cubicBezTo>
                    <a:pt x="542908" y="158441"/>
                    <a:pt x="543211" y="158517"/>
                    <a:pt x="543515" y="158593"/>
                  </a:cubicBezTo>
                  <a:cubicBezTo>
                    <a:pt x="543894" y="160262"/>
                    <a:pt x="545866" y="162234"/>
                    <a:pt x="542680" y="163220"/>
                  </a:cubicBezTo>
                  <a:lnTo>
                    <a:pt x="540177" y="160944"/>
                  </a:lnTo>
                  <a:cubicBezTo>
                    <a:pt x="537143" y="163144"/>
                    <a:pt x="535702" y="165267"/>
                    <a:pt x="540253" y="167391"/>
                  </a:cubicBezTo>
                  <a:cubicBezTo>
                    <a:pt x="541315" y="167846"/>
                    <a:pt x="541770" y="168680"/>
                    <a:pt x="541846" y="169742"/>
                  </a:cubicBezTo>
                  <a:cubicBezTo>
                    <a:pt x="542225" y="173535"/>
                    <a:pt x="544197" y="174748"/>
                    <a:pt x="547610" y="173004"/>
                  </a:cubicBezTo>
                  <a:cubicBezTo>
                    <a:pt x="549810" y="171866"/>
                    <a:pt x="551175" y="173155"/>
                    <a:pt x="550796" y="174748"/>
                  </a:cubicBezTo>
                  <a:cubicBezTo>
                    <a:pt x="548975" y="182712"/>
                    <a:pt x="554209" y="178692"/>
                    <a:pt x="557091" y="178692"/>
                  </a:cubicBezTo>
                  <a:cubicBezTo>
                    <a:pt x="559745" y="175658"/>
                    <a:pt x="562703" y="175582"/>
                    <a:pt x="565889" y="177782"/>
                  </a:cubicBezTo>
                  <a:cubicBezTo>
                    <a:pt x="569833" y="178995"/>
                    <a:pt x="574232" y="179906"/>
                    <a:pt x="575597" y="184608"/>
                  </a:cubicBezTo>
                  <a:cubicBezTo>
                    <a:pt x="576507" y="187642"/>
                    <a:pt x="577418" y="191055"/>
                    <a:pt x="573246" y="192875"/>
                  </a:cubicBezTo>
                  <a:cubicBezTo>
                    <a:pt x="572867" y="193710"/>
                    <a:pt x="571881" y="195226"/>
                    <a:pt x="572108" y="195454"/>
                  </a:cubicBezTo>
                  <a:cubicBezTo>
                    <a:pt x="576128" y="198943"/>
                    <a:pt x="576052" y="205011"/>
                    <a:pt x="580376" y="208272"/>
                  </a:cubicBezTo>
                  <a:cubicBezTo>
                    <a:pt x="581134" y="207817"/>
                    <a:pt x="581817" y="207438"/>
                    <a:pt x="582575" y="206982"/>
                  </a:cubicBezTo>
                  <a:cubicBezTo>
                    <a:pt x="586216" y="204025"/>
                    <a:pt x="590766" y="203418"/>
                    <a:pt x="595014" y="202204"/>
                  </a:cubicBezTo>
                  <a:cubicBezTo>
                    <a:pt x="596682" y="200081"/>
                    <a:pt x="598351" y="200687"/>
                    <a:pt x="599337" y="202659"/>
                  </a:cubicBezTo>
                  <a:cubicBezTo>
                    <a:pt x="600399" y="204783"/>
                    <a:pt x="602522" y="205390"/>
                    <a:pt x="603964" y="206907"/>
                  </a:cubicBezTo>
                  <a:cubicBezTo>
                    <a:pt x="604950" y="206907"/>
                    <a:pt x="605860" y="207134"/>
                    <a:pt x="606315" y="208196"/>
                  </a:cubicBezTo>
                  <a:cubicBezTo>
                    <a:pt x="609349" y="210926"/>
                    <a:pt x="608818" y="215250"/>
                    <a:pt x="610865" y="218359"/>
                  </a:cubicBezTo>
                  <a:cubicBezTo>
                    <a:pt x="617161" y="220483"/>
                    <a:pt x="617236" y="227309"/>
                    <a:pt x="620801" y="231481"/>
                  </a:cubicBezTo>
                  <a:cubicBezTo>
                    <a:pt x="622925" y="234287"/>
                    <a:pt x="623532" y="237700"/>
                    <a:pt x="624669" y="240961"/>
                  </a:cubicBezTo>
                  <a:cubicBezTo>
                    <a:pt x="630509" y="248849"/>
                    <a:pt x="636653" y="256586"/>
                    <a:pt x="637639" y="266901"/>
                  </a:cubicBezTo>
                  <a:cubicBezTo>
                    <a:pt x="637942" y="267204"/>
                    <a:pt x="638018" y="267583"/>
                    <a:pt x="637791" y="267962"/>
                  </a:cubicBezTo>
                  <a:cubicBezTo>
                    <a:pt x="639232" y="269252"/>
                    <a:pt x="640900" y="270086"/>
                    <a:pt x="642569" y="268645"/>
                  </a:cubicBezTo>
                  <a:cubicBezTo>
                    <a:pt x="644010" y="267356"/>
                    <a:pt x="643327" y="265308"/>
                    <a:pt x="642645" y="264170"/>
                  </a:cubicBezTo>
                  <a:cubicBezTo>
                    <a:pt x="641507" y="262350"/>
                    <a:pt x="641128" y="261060"/>
                    <a:pt x="642796" y="259619"/>
                  </a:cubicBezTo>
                  <a:cubicBezTo>
                    <a:pt x="641583" y="256737"/>
                    <a:pt x="640294" y="253855"/>
                    <a:pt x="639080" y="250973"/>
                  </a:cubicBezTo>
                  <a:cubicBezTo>
                    <a:pt x="633088" y="247863"/>
                    <a:pt x="631799" y="244223"/>
                    <a:pt x="635288" y="239975"/>
                  </a:cubicBezTo>
                  <a:cubicBezTo>
                    <a:pt x="635212" y="239596"/>
                    <a:pt x="635136" y="239293"/>
                    <a:pt x="635136" y="238914"/>
                  </a:cubicBezTo>
                  <a:cubicBezTo>
                    <a:pt x="634833" y="238762"/>
                    <a:pt x="634453" y="238686"/>
                    <a:pt x="634150" y="238610"/>
                  </a:cubicBezTo>
                  <a:cubicBezTo>
                    <a:pt x="634226" y="237245"/>
                    <a:pt x="631951" y="235880"/>
                    <a:pt x="633998" y="234666"/>
                  </a:cubicBezTo>
                  <a:cubicBezTo>
                    <a:pt x="635136" y="234059"/>
                    <a:pt x="636046" y="235121"/>
                    <a:pt x="636577" y="236183"/>
                  </a:cubicBezTo>
                  <a:cubicBezTo>
                    <a:pt x="642569" y="239065"/>
                    <a:pt x="642114" y="245360"/>
                    <a:pt x="643782" y="250442"/>
                  </a:cubicBezTo>
                  <a:cubicBezTo>
                    <a:pt x="644238" y="251883"/>
                    <a:pt x="643403" y="253628"/>
                    <a:pt x="644768" y="254917"/>
                  </a:cubicBezTo>
                  <a:cubicBezTo>
                    <a:pt x="645754" y="256661"/>
                    <a:pt x="645830" y="258482"/>
                    <a:pt x="644996" y="260226"/>
                  </a:cubicBezTo>
                  <a:lnTo>
                    <a:pt x="645072" y="260302"/>
                  </a:lnTo>
                  <a:cubicBezTo>
                    <a:pt x="645451" y="260833"/>
                    <a:pt x="645679" y="261515"/>
                    <a:pt x="646058" y="262046"/>
                  </a:cubicBezTo>
                  <a:cubicBezTo>
                    <a:pt x="647423" y="265915"/>
                    <a:pt x="648030" y="270086"/>
                    <a:pt x="654022" y="270010"/>
                  </a:cubicBezTo>
                  <a:cubicBezTo>
                    <a:pt x="656373" y="269934"/>
                    <a:pt x="657890" y="273272"/>
                    <a:pt x="658041" y="276002"/>
                  </a:cubicBezTo>
                  <a:cubicBezTo>
                    <a:pt x="658269" y="279491"/>
                    <a:pt x="659710" y="280477"/>
                    <a:pt x="663123" y="279946"/>
                  </a:cubicBezTo>
                  <a:cubicBezTo>
                    <a:pt x="666991" y="279339"/>
                    <a:pt x="668053" y="282752"/>
                    <a:pt x="666991" y="285028"/>
                  </a:cubicBezTo>
                  <a:cubicBezTo>
                    <a:pt x="666081" y="287000"/>
                    <a:pt x="666384" y="288896"/>
                    <a:pt x="665854" y="290716"/>
                  </a:cubicBezTo>
                  <a:cubicBezTo>
                    <a:pt x="669873" y="296025"/>
                    <a:pt x="668660" y="302396"/>
                    <a:pt x="669570" y="308312"/>
                  </a:cubicBezTo>
                  <a:cubicBezTo>
                    <a:pt x="672983" y="311270"/>
                    <a:pt x="666839" y="314001"/>
                    <a:pt x="669418" y="316883"/>
                  </a:cubicBezTo>
                  <a:cubicBezTo>
                    <a:pt x="672907" y="321964"/>
                    <a:pt x="669646" y="327577"/>
                    <a:pt x="671239" y="332583"/>
                  </a:cubicBezTo>
                  <a:cubicBezTo>
                    <a:pt x="671618" y="341608"/>
                    <a:pt x="666536" y="349572"/>
                    <a:pt x="665929" y="358446"/>
                  </a:cubicBezTo>
                  <a:cubicBezTo>
                    <a:pt x="665323" y="366941"/>
                    <a:pt x="662365" y="375132"/>
                    <a:pt x="662668" y="383779"/>
                  </a:cubicBezTo>
                  <a:cubicBezTo>
                    <a:pt x="662744" y="386282"/>
                    <a:pt x="661910" y="388860"/>
                    <a:pt x="660544" y="391136"/>
                  </a:cubicBezTo>
                  <a:cubicBezTo>
                    <a:pt x="659786" y="397583"/>
                    <a:pt x="658952" y="404105"/>
                    <a:pt x="659786" y="410628"/>
                  </a:cubicBezTo>
                  <a:cubicBezTo>
                    <a:pt x="660089" y="412600"/>
                    <a:pt x="658876" y="413510"/>
                    <a:pt x="657738" y="414648"/>
                  </a:cubicBezTo>
                  <a:cubicBezTo>
                    <a:pt x="655918" y="416468"/>
                    <a:pt x="654477" y="418895"/>
                    <a:pt x="655539" y="421170"/>
                  </a:cubicBezTo>
                  <a:cubicBezTo>
                    <a:pt x="657510" y="425418"/>
                    <a:pt x="655463" y="428300"/>
                    <a:pt x="653263" y="431334"/>
                  </a:cubicBezTo>
                  <a:cubicBezTo>
                    <a:pt x="651139" y="439677"/>
                    <a:pt x="650305" y="448551"/>
                    <a:pt x="643403" y="454922"/>
                  </a:cubicBezTo>
                  <a:cubicBezTo>
                    <a:pt x="642569" y="456363"/>
                    <a:pt x="641735" y="457880"/>
                    <a:pt x="640900" y="459321"/>
                  </a:cubicBezTo>
                  <a:cubicBezTo>
                    <a:pt x="639914" y="467057"/>
                    <a:pt x="634681" y="472973"/>
                    <a:pt x="632254" y="480103"/>
                  </a:cubicBezTo>
                  <a:cubicBezTo>
                    <a:pt x="630661" y="488825"/>
                    <a:pt x="626717" y="496409"/>
                    <a:pt x="621180" y="503235"/>
                  </a:cubicBezTo>
                  <a:cubicBezTo>
                    <a:pt x="619133" y="509227"/>
                    <a:pt x="614506" y="513702"/>
                    <a:pt x="611472" y="519087"/>
                  </a:cubicBezTo>
                  <a:cubicBezTo>
                    <a:pt x="611548" y="520452"/>
                    <a:pt x="611472" y="521818"/>
                    <a:pt x="611700" y="523183"/>
                  </a:cubicBezTo>
                  <a:cubicBezTo>
                    <a:pt x="612003" y="525155"/>
                    <a:pt x="611927" y="527279"/>
                    <a:pt x="614051" y="528340"/>
                  </a:cubicBezTo>
                  <a:cubicBezTo>
                    <a:pt x="616706" y="529706"/>
                    <a:pt x="617236" y="526899"/>
                    <a:pt x="618753" y="525913"/>
                  </a:cubicBezTo>
                  <a:cubicBezTo>
                    <a:pt x="620422" y="524851"/>
                    <a:pt x="621939" y="523562"/>
                    <a:pt x="623456" y="522349"/>
                  </a:cubicBezTo>
                  <a:cubicBezTo>
                    <a:pt x="623380" y="522045"/>
                    <a:pt x="623456" y="521818"/>
                    <a:pt x="623683" y="521590"/>
                  </a:cubicBezTo>
                  <a:cubicBezTo>
                    <a:pt x="623152" y="517798"/>
                    <a:pt x="624821" y="515371"/>
                    <a:pt x="628462" y="514233"/>
                  </a:cubicBezTo>
                  <a:cubicBezTo>
                    <a:pt x="629675" y="512564"/>
                    <a:pt x="629751" y="510062"/>
                    <a:pt x="632178" y="509455"/>
                  </a:cubicBezTo>
                  <a:cubicBezTo>
                    <a:pt x="635364" y="509910"/>
                    <a:pt x="634302" y="511351"/>
                    <a:pt x="633012" y="512868"/>
                  </a:cubicBezTo>
                  <a:cubicBezTo>
                    <a:pt x="632785" y="513323"/>
                    <a:pt x="632481" y="513702"/>
                    <a:pt x="632254" y="514157"/>
                  </a:cubicBezTo>
                  <a:cubicBezTo>
                    <a:pt x="631951" y="514612"/>
                    <a:pt x="631799" y="515143"/>
                    <a:pt x="631647" y="515674"/>
                  </a:cubicBezTo>
                  <a:cubicBezTo>
                    <a:pt x="634150" y="516584"/>
                    <a:pt x="635364" y="517950"/>
                    <a:pt x="632254" y="520301"/>
                  </a:cubicBezTo>
                  <a:cubicBezTo>
                    <a:pt x="631875" y="521893"/>
                    <a:pt x="631420" y="523562"/>
                    <a:pt x="631040" y="525155"/>
                  </a:cubicBezTo>
                  <a:cubicBezTo>
                    <a:pt x="630509" y="525610"/>
                    <a:pt x="630054" y="525610"/>
                    <a:pt x="629523" y="525155"/>
                  </a:cubicBezTo>
                  <a:cubicBezTo>
                    <a:pt x="629296" y="525231"/>
                    <a:pt x="628993" y="525306"/>
                    <a:pt x="628765" y="525306"/>
                  </a:cubicBezTo>
                  <a:cubicBezTo>
                    <a:pt x="629068" y="528189"/>
                    <a:pt x="626945" y="529023"/>
                    <a:pt x="624821" y="529857"/>
                  </a:cubicBezTo>
                  <a:cubicBezTo>
                    <a:pt x="620270" y="531450"/>
                    <a:pt x="615340" y="532588"/>
                    <a:pt x="612913" y="537593"/>
                  </a:cubicBezTo>
                  <a:cubicBezTo>
                    <a:pt x="612382" y="538655"/>
                    <a:pt x="611776" y="539641"/>
                    <a:pt x="611245" y="540703"/>
                  </a:cubicBezTo>
                  <a:cubicBezTo>
                    <a:pt x="607604" y="542220"/>
                    <a:pt x="602977" y="541993"/>
                    <a:pt x="600778" y="546240"/>
                  </a:cubicBezTo>
                  <a:cubicBezTo>
                    <a:pt x="599944" y="548515"/>
                    <a:pt x="598123" y="549425"/>
                    <a:pt x="595848" y="549653"/>
                  </a:cubicBezTo>
                  <a:cubicBezTo>
                    <a:pt x="594255" y="552763"/>
                    <a:pt x="592890" y="556252"/>
                    <a:pt x="588188" y="554507"/>
                  </a:cubicBezTo>
                  <a:cubicBezTo>
                    <a:pt x="584319" y="558679"/>
                    <a:pt x="581437" y="563836"/>
                    <a:pt x="576356" y="566870"/>
                  </a:cubicBezTo>
                  <a:cubicBezTo>
                    <a:pt x="569378" y="575668"/>
                    <a:pt x="562173" y="584694"/>
                    <a:pt x="552844" y="590685"/>
                  </a:cubicBezTo>
                  <a:cubicBezTo>
                    <a:pt x="546397" y="594857"/>
                    <a:pt x="542225" y="600773"/>
                    <a:pt x="536840" y="605627"/>
                  </a:cubicBezTo>
                  <a:cubicBezTo>
                    <a:pt x="532820" y="609192"/>
                    <a:pt x="527359" y="609874"/>
                    <a:pt x="523795" y="613894"/>
                  </a:cubicBezTo>
                  <a:cubicBezTo>
                    <a:pt x="521443" y="616549"/>
                    <a:pt x="520382" y="620569"/>
                    <a:pt x="516210" y="621327"/>
                  </a:cubicBezTo>
                  <a:cubicBezTo>
                    <a:pt x="511811" y="626940"/>
                    <a:pt x="504075" y="626788"/>
                    <a:pt x="498917" y="631263"/>
                  </a:cubicBezTo>
                  <a:cubicBezTo>
                    <a:pt x="496490" y="633462"/>
                    <a:pt x="493153" y="634373"/>
                    <a:pt x="491333" y="637710"/>
                  </a:cubicBezTo>
                  <a:cubicBezTo>
                    <a:pt x="490498" y="639302"/>
                    <a:pt x="488375" y="641047"/>
                    <a:pt x="485720" y="639454"/>
                  </a:cubicBezTo>
                  <a:cubicBezTo>
                    <a:pt x="483672" y="638241"/>
                    <a:pt x="481852" y="639530"/>
                    <a:pt x="480032" y="640288"/>
                  </a:cubicBezTo>
                  <a:lnTo>
                    <a:pt x="478894" y="641199"/>
                  </a:lnTo>
                  <a:cubicBezTo>
                    <a:pt x="476922" y="643171"/>
                    <a:pt x="472447" y="643171"/>
                    <a:pt x="474116" y="648101"/>
                  </a:cubicBezTo>
                  <a:cubicBezTo>
                    <a:pt x="474495" y="649162"/>
                    <a:pt x="471310" y="650376"/>
                    <a:pt x="469565" y="649997"/>
                  </a:cubicBezTo>
                  <a:cubicBezTo>
                    <a:pt x="466835" y="649466"/>
                    <a:pt x="466152" y="651362"/>
                    <a:pt x="465090" y="653031"/>
                  </a:cubicBezTo>
                  <a:cubicBezTo>
                    <a:pt x="465166" y="653561"/>
                    <a:pt x="465166" y="654017"/>
                    <a:pt x="465242" y="654547"/>
                  </a:cubicBezTo>
                  <a:cubicBezTo>
                    <a:pt x="462663" y="656292"/>
                    <a:pt x="459250" y="655230"/>
                    <a:pt x="456671" y="656899"/>
                  </a:cubicBezTo>
                  <a:cubicBezTo>
                    <a:pt x="454851" y="658416"/>
                    <a:pt x="452348" y="656747"/>
                    <a:pt x="450452" y="658112"/>
                  </a:cubicBezTo>
                  <a:cubicBezTo>
                    <a:pt x="446053" y="659098"/>
                    <a:pt x="441654" y="660008"/>
                    <a:pt x="437255" y="660918"/>
                  </a:cubicBezTo>
                  <a:cubicBezTo>
                    <a:pt x="435510" y="660767"/>
                    <a:pt x="433842" y="660615"/>
                    <a:pt x="432097" y="660463"/>
                  </a:cubicBezTo>
                  <a:cubicBezTo>
                    <a:pt x="427395" y="661829"/>
                    <a:pt x="422617" y="663118"/>
                    <a:pt x="417914" y="664483"/>
                  </a:cubicBezTo>
                  <a:cubicBezTo>
                    <a:pt x="416094" y="668579"/>
                    <a:pt x="412074" y="665014"/>
                    <a:pt x="409420" y="666759"/>
                  </a:cubicBezTo>
                  <a:cubicBezTo>
                    <a:pt x="408206" y="667593"/>
                    <a:pt x="406006" y="666834"/>
                    <a:pt x="404262" y="666759"/>
                  </a:cubicBezTo>
                  <a:cubicBezTo>
                    <a:pt x="393871" y="668655"/>
                    <a:pt x="384087" y="673585"/>
                    <a:pt x="373241" y="673130"/>
                  </a:cubicBezTo>
                  <a:cubicBezTo>
                    <a:pt x="371724" y="673130"/>
                    <a:pt x="370890" y="674419"/>
                    <a:pt x="369828" y="675405"/>
                  </a:cubicBezTo>
                  <a:cubicBezTo>
                    <a:pt x="365808" y="679197"/>
                    <a:pt x="361561" y="681169"/>
                    <a:pt x="356403" y="677301"/>
                  </a:cubicBezTo>
                  <a:cubicBezTo>
                    <a:pt x="355342" y="676467"/>
                    <a:pt x="353749" y="675860"/>
                    <a:pt x="352459" y="676012"/>
                  </a:cubicBezTo>
                  <a:cubicBezTo>
                    <a:pt x="339717" y="677453"/>
                    <a:pt x="326824" y="673964"/>
                    <a:pt x="314157" y="676998"/>
                  </a:cubicBezTo>
                  <a:cubicBezTo>
                    <a:pt x="311806" y="677529"/>
                    <a:pt x="309758" y="676922"/>
                    <a:pt x="307938" y="675405"/>
                  </a:cubicBezTo>
                  <a:cubicBezTo>
                    <a:pt x="297699" y="676088"/>
                    <a:pt x="287081" y="677074"/>
                    <a:pt x="277296" y="675633"/>
                  </a:cubicBezTo>
                  <a:cubicBezTo>
                    <a:pt x="269181" y="674495"/>
                    <a:pt x="259624" y="676012"/>
                    <a:pt x="252419" y="669792"/>
                  </a:cubicBezTo>
                  <a:cubicBezTo>
                    <a:pt x="249689" y="667441"/>
                    <a:pt x="247793" y="671385"/>
                    <a:pt x="244607" y="670627"/>
                  </a:cubicBezTo>
                  <a:cubicBezTo>
                    <a:pt x="240056" y="669489"/>
                    <a:pt x="235733" y="667441"/>
                    <a:pt x="231106" y="666759"/>
                  </a:cubicBezTo>
                  <a:lnTo>
                    <a:pt x="210628" y="661525"/>
                  </a:lnTo>
                  <a:cubicBezTo>
                    <a:pt x="203726" y="660994"/>
                    <a:pt x="200010" y="654244"/>
                    <a:pt x="193715" y="652651"/>
                  </a:cubicBezTo>
                  <a:cubicBezTo>
                    <a:pt x="192880" y="652424"/>
                    <a:pt x="191894" y="653106"/>
                    <a:pt x="190908" y="653334"/>
                  </a:cubicBezTo>
                  <a:cubicBezTo>
                    <a:pt x="189998" y="654851"/>
                    <a:pt x="189088" y="654168"/>
                    <a:pt x="187950" y="653486"/>
                  </a:cubicBezTo>
                  <a:cubicBezTo>
                    <a:pt x="180517" y="649238"/>
                    <a:pt x="173160" y="645218"/>
                    <a:pt x="163983" y="645598"/>
                  </a:cubicBezTo>
                  <a:cubicBezTo>
                    <a:pt x="160722" y="645749"/>
                    <a:pt x="158901" y="641502"/>
                    <a:pt x="156550" y="639075"/>
                  </a:cubicBezTo>
                  <a:cubicBezTo>
                    <a:pt x="153820" y="638544"/>
                    <a:pt x="151014" y="638089"/>
                    <a:pt x="148283" y="637558"/>
                  </a:cubicBezTo>
                  <a:cubicBezTo>
                    <a:pt x="147980" y="637786"/>
                    <a:pt x="147449" y="638165"/>
                    <a:pt x="147373" y="638089"/>
                  </a:cubicBezTo>
                  <a:cubicBezTo>
                    <a:pt x="141836" y="633538"/>
                    <a:pt x="134327" y="632704"/>
                    <a:pt x="128715" y="628305"/>
                  </a:cubicBezTo>
                  <a:cubicBezTo>
                    <a:pt x="128108" y="627850"/>
                    <a:pt x="127274" y="627167"/>
                    <a:pt x="126743" y="627319"/>
                  </a:cubicBezTo>
                  <a:cubicBezTo>
                    <a:pt x="116807" y="629518"/>
                    <a:pt x="110360" y="622086"/>
                    <a:pt x="103079" y="617990"/>
                  </a:cubicBezTo>
                  <a:cubicBezTo>
                    <a:pt x="94205" y="612984"/>
                    <a:pt x="85559" y="607144"/>
                    <a:pt x="78353" y="599711"/>
                  </a:cubicBezTo>
                  <a:cubicBezTo>
                    <a:pt x="74030" y="597891"/>
                    <a:pt x="70769" y="594402"/>
                    <a:pt x="67432" y="591368"/>
                  </a:cubicBezTo>
                  <a:cubicBezTo>
                    <a:pt x="62047" y="586514"/>
                    <a:pt x="56586" y="581811"/>
                    <a:pt x="50442" y="578019"/>
                  </a:cubicBezTo>
                  <a:cubicBezTo>
                    <a:pt x="49532" y="577109"/>
                    <a:pt x="47029" y="580067"/>
                    <a:pt x="47105" y="576654"/>
                  </a:cubicBezTo>
                  <a:cubicBezTo>
                    <a:pt x="48925" y="571572"/>
                    <a:pt x="45057" y="564291"/>
                    <a:pt x="39445" y="563229"/>
                  </a:cubicBezTo>
                  <a:cubicBezTo>
                    <a:pt x="37473" y="562850"/>
                    <a:pt x="36714" y="562016"/>
                    <a:pt x="35728" y="560726"/>
                  </a:cubicBezTo>
                  <a:cubicBezTo>
                    <a:pt x="35349" y="560802"/>
                    <a:pt x="35046" y="560954"/>
                    <a:pt x="34666" y="560954"/>
                  </a:cubicBezTo>
                  <a:cubicBezTo>
                    <a:pt x="33832" y="560878"/>
                    <a:pt x="33074" y="560802"/>
                    <a:pt x="32239" y="560726"/>
                  </a:cubicBezTo>
                  <a:cubicBezTo>
                    <a:pt x="31784" y="560271"/>
                    <a:pt x="31253" y="559892"/>
                    <a:pt x="30798" y="559437"/>
                  </a:cubicBezTo>
                  <a:cubicBezTo>
                    <a:pt x="30874" y="558982"/>
                    <a:pt x="31026" y="558527"/>
                    <a:pt x="31102" y="558072"/>
                  </a:cubicBezTo>
                  <a:cubicBezTo>
                    <a:pt x="30343" y="557162"/>
                    <a:pt x="28826" y="555948"/>
                    <a:pt x="28978" y="555266"/>
                  </a:cubicBezTo>
                  <a:cubicBezTo>
                    <a:pt x="31936" y="543889"/>
                    <a:pt x="20938" y="541765"/>
                    <a:pt x="16008" y="535697"/>
                  </a:cubicBezTo>
                  <a:cubicBezTo>
                    <a:pt x="14643" y="534029"/>
                    <a:pt x="12064" y="533574"/>
                    <a:pt x="14416" y="530843"/>
                  </a:cubicBezTo>
                  <a:cubicBezTo>
                    <a:pt x="16615" y="528264"/>
                    <a:pt x="18435" y="528947"/>
                    <a:pt x="20483" y="530995"/>
                  </a:cubicBezTo>
                  <a:cubicBezTo>
                    <a:pt x="22607" y="533194"/>
                    <a:pt x="24731" y="535394"/>
                    <a:pt x="27082" y="537290"/>
                  </a:cubicBezTo>
                  <a:cubicBezTo>
                    <a:pt x="30343" y="539869"/>
                    <a:pt x="33605" y="538276"/>
                    <a:pt x="34363" y="533877"/>
                  </a:cubicBezTo>
                  <a:cubicBezTo>
                    <a:pt x="32467" y="532588"/>
                    <a:pt x="31253" y="530312"/>
                    <a:pt x="28750" y="529933"/>
                  </a:cubicBezTo>
                  <a:cubicBezTo>
                    <a:pt x="29661" y="527658"/>
                    <a:pt x="30267" y="525913"/>
                    <a:pt x="27992" y="523562"/>
                  </a:cubicBezTo>
                  <a:cubicBezTo>
                    <a:pt x="25186" y="520604"/>
                    <a:pt x="22379" y="517343"/>
                    <a:pt x="21545" y="512716"/>
                  </a:cubicBezTo>
                  <a:cubicBezTo>
                    <a:pt x="26323" y="516281"/>
                    <a:pt x="32315" y="516963"/>
                    <a:pt x="36638" y="522197"/>
                  </a:cubicBezTo>
                  <a:cubicBezTo>
                    <a:pt x="41948" y="528492"/>
                    <a:pt x="49001" y="533194"/>
                    <a:pt x="56434" y="537518"/>
                  </a:cubicBezTo>
                  <a:cubicBezTo>
                    <a:pt x="64777" y="542448"/>
                    <a:pt x="73348" y="547605"/>
                    <a:pt x="80553" y="554431"/>
                  </a:cubicBezTo>
                  <a:cubicBezTo>
                    <a:pt x="83208" y="556934"/>
                    <a:pt x="86166" y="559134"/>
                    <a:pt x="89199" y="561106"/>
                  </a:cubicBezTo>
                  <a:cubicBezTo>
                    <a:pt x="91930" y="562850"/>
                    <a:pt x="94205" y="564367"/>
                    <a:pt x="94812" y="568235"/>
                  </a:cubicBezTo>
                  <a:cubicBezTo>
                    <a:pt x="95343" y="571345"/>
                    <a:pt x="97997" y="573696"/>
                    <a:pt x="101562" y="574303"/>
                  </a:cubicBezTo>
                  <a:cubicBezTo>
                    <a:pt x="105734" y="577792"/>
                    <a:pt x="109678" y="581584"/>
                    <a:pt x="114228" y="584542"/>
                  </a:cubicBezTo>
                  <a:cubicBezTo>
                    <a:pt x="119689" y="588183"/>
                    <a:pt x="126364" y="590761"/>
                    <a:pt x="132204" y="592127"/>
                  </a:cubicBezTo>
                  <a:cubicBezTo>
                    <a:pt x="145856" y="595388"/>
                    <a:pt x="145932" y="596829"/>
                    <a:pt x="155109" y="603579"/>
                  </a:cubicBezTo>
                  <a:cubicBezTo>
                    <a:pt x="157460" y="605248"/>
                    <a:pt x="160873" y="604034"/>
                    <a:pt x="162466" y="606992"/>
                  </a:cubicBezTo>
                  <a:cubicBezTo>
                    <a:pt x="163756" y="607902"/>
                    <a:pt x="165045" y="608737"/>
                    <a:pt x="166334" y="609571"/>
                  </a:cubicBezTo>
                  <a:cubicBezTo>
                    <a:pt x="169216" y="610936"/>
                    <a:pt x="172705" y="610633"/>
                    <a:pt x="175208" y="612984"/>
                  </a:cubicBezTo>
                  <a:cubicBezTo>
                    <a:pt x="188102" y="618597"/>
                    <a:pt x="201527" y="623072"/>
                    <a:pt x="215179" y="626257"/>
                  </a:cubicBezTo>
                  <a:cubicBezTo>
                    <a:pt x="222688" y="628077"/>
                    <a:pt x="230955" y="630277"/>
                    <a:pt x="240208" y="627395"/>
                  </a:cubicBezTo>
                  <a:cubicBezTo>
                    <a:pt x="233685" y="622465"/>
                    <a:pt x="226935" y="622086"/>
                    <a:pt x="220640" y="620493"/>
                  </a:cubicBezTo>
                  <a:cubicBezTo>
                    <a:pt x="219275" y="620189"/>
                    <a:pt x="216848" y="620720"/>
                    <a:pt x="218668" y="617990"/>
                  </a:cubicBezTo>
                  <a:cubicBezTo>
                    <a:pt x="218819" y="614273"/>
                    <a:pt x="218213" y="610329"/>
                    <a:pt x="222005" y="607599"/>
                  </a:cubicBezTo>
                  <a:cubicBezTo>
                    <a:pt x="224584" y="605703"/>
                    <a:pt x="226783" y="603276"/>
                    <a:pt x="229059" y="607827"/>
                  </a:cubicBezTo>
                  <a:cubicBezTo>
                    <a:pt x="229362" y="608433"/>
                    <a:pt x="230500" y="609268"/>
                    <a:pt x="230879" y="609116"/>
                  </a:cubicBezTo>
                  <a:cubicBezTo>
                    <a:pt x="235733" y="607220"/>
                    <a:pt x="240511" y="605627"/>
                    <a:pt x="245896" y="605703"/>
                  </a:cubicBezTo>
                  <a:cubicBezTo>
                    <a:pt x="247413" y="605703"/>
                    <a:pt x="245669" y="603503"/>
                    <a:pt x="245062" y="602366"/>
                  </a:cubicBezTo>
                  <a:cubicBezTo>
                    <a:pt x="243166" y="602669"/>
                    <a:pt x="241497" y="602669"/>
                    <a:pt x="239980" y="601228"/>
                  </a:cubicBezTo>
                  <a:cubicBezTo>
                    <a:pt x="232548" y="594023"/>
                    <a:pt x="222915" y="591292"/>
                    <a:pt x="213434" y="588107"/>
                  </a:cubicBezTo>
                  <a:cubicBezTo>
                    <a:pt x="206229" y="585755"/>
                    <a:pt x="199327" y="582342"/>
                    <a:pt x="192956" y="578095"/>
                  </a:cubicBezTo>
                  <a:cubicBezTo>
                    <a:pt x="170809" y="569752"/>
                    <a:pt x="149269" y="560347"/>
                    <a:pt x="130763" y="545102"/>
                  </a:cubicBezTo>
                  <a:cubicBezTo>
                    <a:pt x="123937" y="540931"/>
                    <a:pt x="117035" y="536759"/>
                    <a:pt x="110209" y="532588"/>
                  </a:cubicBezTo>
                  <a:cubicBezTo>
                    <a:pt x="107554" y="533043"/>
                    <a:pt x="105430" y="531829"/>
                    <a:pt x="102776" y="530919"/>
                  </a:cubicBezTo>
                  <a:cubicBezTo>
                    <a:pt x="104672" y="528492"/>
                    <a:pt x="106265" y="530161"/>
                    <a:pt x="107782" y="530312"/>
                  </a:cubicBezTo>
                  <a:cubicBezTo>
                    <a:pt x="110436" y="527809"/>
                    <a:pt x="112787" y="528189"/>
                    <a:pt x="116200" y="529781"/>
                  </a:cubicBezTo>
                  <a:cubicBezTo>
                    <a:pt x="122268" y="532664"/>
                    <a:pt x="127577" y="537518"/>
                    <a:pt x="134858" y="537518"/>
                  </a:cubicBezTo>
                  <a:cubicBezTo>
                    <a:pt x="137058" y="537442"/>
                    <a:pt x="136375" y="539869"/>
                    <a:pt x="137058" y="541158"/>
                  </a:cubicBezTo>
                  <a:cubicBezTo>
                    <a:pt x="139106" y="541917"/>
                    <a:pt x="142215" y="540096"/>
                    <a:pt x="143050" y="543661"/>
                  </a:cubicBezTo>
                  <a:cubicBezTo>
                    <a:pt x="143353" y="543889"/>
                    <a:pt x="143656" y="543965"/>
                    <a:pt x="143960" y="543965"/>
                  </a:cubicBezTo>
                  <a:cubicBezTo>
                    <a:pt x="146918" y="547909"/>
                    <a:pt x="150710" y="550108"/>
                    <a:pt x="155716" y="549046"/>
                  </a:cubicBezTo>
                  <a:cubicBezTo>
                    <a:pt x="157081" y="548819"/>
                    <a:pt x="157991" y="549350"/>
                    <a:pt x="159053" y="549880"/>
                  </a:cubicBezTo>
                  <a:cubicBezTo>
                    <a:pt x="166031" y="553294"/>
                    <a:pt x="172326" y="558527"/>
                    <a:pt x="181124" y="556707"/>
                  </a:cubicBezTo>
                  <a:cubicBezTo>
                    <a:pt x="182565" y="556403"/>
                    <a:pt x="184765" y="559437"/>
                    <a:pt x="186661" y="560878"/>
                  </a:cubicBezTo>
                  <a:cubicBezTo>
                    <a:pt x="189543" y="561409"/>
                    <a:pt x="192804" y="559285"/>
                    <a:pt x="195307" y="562243"/>
                  </a:cubicBezTo>
                  <a:cubicBezTo>
                    <a:pt x="195383" y="562547"/>
                    <a:pt x="195383" y="562850"/>
                    <a:pt x="195459" y="563153"/>
                  </a:cubicBezTo>
                  <a:cubicBezTo>
                    <a:pt x="199100" y="564367"/>
                    <a:pt x="202285" y="566642"/>
                    <a:pt x="206229" y="567022"/>
                  </a:cubicBezTo>
                  <a:cubicBezTo>
                    <a:pt x="207822" y="566870"/>
                    <a:pt x="208580" y="566187"/>
                    <a:pt x="207594" y="564595"/>
                  </a:cubicBezTo>
                  <a:cubicBezTo>
                    <a:pt x="206684" y="564139"/>
                    <a:pt x="205850" y="563760"/>
                    <a:pt x="204940" y="563305"/>
                  </a:cubicBezTo>
                  <a:cubicBezTo>
                    <a:pt x="202664" y="563457"/>
                    <a:pt x="200692" y="562623"/>
                    <a:pt x="199100" y="560878"/>
                  </a:cubicBezTo>
                  <a:cubicBezTo>
                    <a:pt x="196824" y="560575"/>
                    <a:pt x="196066" y="558224"/>
                    <a:pt x="194321" y="557162"/>
                  </a:cubicBezTo>
                  <a:cubicBezTo>
                    <a:pt x="191363" y="555569"/>
                    <a:pt x="188330" y="554052"/>
                    <a:pt x="185372" y="552459"/>
                  </a:cubicBezTo>
                  <a:cubicBezTo>
                    <a:pt x="176118" y="547378"/>
                    <a:pt x="166789" y="542448"/>
                    <a:pt x="158826" y="535394"/>
                  </a:cubicBezTo>
                  <a:cubicBezTo>
                    <a:pt x="153744" y="532967"/>
                    <a:pt x="148890" y="530236"/>
                    <a:pt x="145249" y="525837"/>
                  </a:cubicBezTo>
                  <a:cubicBezTo>
                    <a:pt x="141229" y="525534"/>
                    <a:pt x="138044" y="523259"/>
                    <a:pt x="135162" y="520832"/>
                  </a:cubicBezTo>
                  <a:cubicBezTo>
                    <a:pt x="129018" y="515522"/>
                    <a:pt x="121510" y="511958"/>
                    <a:pt x="115897" y="505966"/>
                  </a:cubicBezTo>
                  <a:cubicBezTo>
                    <a:pt x="114380" y="505663"/>
                    <a:pt x="113470" y="504525"/>
                    <a:pt x="112484" y="503463"/>
                  </a:cubicBezTo>
                  <a:cubicBezTo>
                    <a:pt x="101941" y="495347"/>
                    <a:pt x="93067" y="485488"/>
                    <a:pt x="83283" y="476614"/>
                  </a:cubicBezTo>
                  <a:cubicBezTo>
                    <a:pt x="80325" y="475248"/>
                    <a:pt x="78353" y="472821"/>
                    <a:pt x="76230" y="469863"/>
                  </a:cubicBezTo>
                  <a:cubicBezTo>
                    <a:pt x="78960" y="469560"/>
                    <a:pt x="80022" y="471835"/>
                    <a:pt x="81842" y="472215"/>
                  </a:cubicBezTo>
                  <a:cubicBezTo>
                    <a:pt x="82980" y="474111"/>
                    <a:pt x="84800" y="474414"/>
                    <a:pt x="86772" y="474262"/>
                  </a:cubicBezTo>
                  <a:cubicBezTo>
                    <a:pt x="86924" y="474642"/>
                    <a:pt x="87000" y="474945"/>
                    <a:pt x="87000" y="475324"/>
                  </a:cubicBezTo>
                  <a:cubicBezTo>
                    <a:pt x="95570" y="485108"/>
                    <a:pt x="106644" y="492314"/>
                    <a:pt x="114759" y="502553"/>
                  </a:cubicBezTo>
                  <a:cubicBezTo>
                    <a:pt x="116655" y="502856"/>
                    <a:pt x="116959" y="504449"/>
                    <a:pt x="117566" y="505814"/>
                  </a:cubicBezTo>
                  <a:cubicBezTo>
                    <a:pt x="126440" y="508090"/>
                    <a:pt x="131900" y="515826"/>
                    <a:pt x="139788" y="519618"/>
                  </a:cubicBezTo>
                  <a:cubicBezTo>
                    <a:pt x="142291" y="520832"/>
                    <a:pt x="144415" y="522652"/>
                    <a:pt x="146766" y="524169"/>
                  </a:cubicBezTo>
                  <a:cubicBezTo>
                    <a:pt x="147070" y="524169"/>
                    <a:pt x="147373" y="524169"/>
                    <a:pt x="147676" y="524396"/>
                  </a:cubicBezTo>
                  <a:cubicBezTo>
                    <a:pt x="148814" y="524321"/>
                    <a:pt x="150028" y="524169"/>
                    <a:pt x="150483" y="522879"/>
                  </a:cubicBezTo>
                  <a:cubicBezTo>
                    <a:pt x="148207" y="520756"/>
                    <a:pt x="143884" y="519315"/>
                    <a:pt x="147600" y="514992"/>
                  </a:cubicBezTo>
                  <a:cubicBezTo>
                    <a:pt x="142367" y="511958"/>
                    <a:pt x="136299" y="510668"/>
                    <a:pt x="131825" y="506345"/>
                  </a:cubicBezTo>
                  <a:cubicBezTo>
                    <a:pt x="128715" y="506042"/>
                    <a:pt x="127881" y="503311"/>
                    <a:pt x="126136" y="501415"/>
                  </a:cubicBezTo>
                  <a:cubicBezTo>
                    <a:pt x="124012" y="499216"/>
                    <a:pt x="123178" y="494741"/>
                    <a:pt x="118324" y="496409"/>
                  </a:cubicBezTo>
                  <a:cubicBezTo>
                    <a:pt x="117717" y="496637"/>
                    <a:pt x="116276" y="495272"/>
                    <a:pt x="115745" y="494286"/>
                  </a:cubicBezTo>
                  <a:cubicBezTo>
                    <a:pt x="112787" y="488976"/>
                    <a:pt x="107478" y="486094"/>
                    <a:pt x="103534" y="481923"/>
                  </a:cubicBezTo>
                  <a:cubicBezTo>
                    <a:pt x="101562" y="479875"/>
                    <a:pt x="99590" y="477751"/>
                    <a:pt x="97618" y="475628"/>
                  </a:cubicBezTo>
                  <a:lnTo>
                    <a:pt x="95191" y="473201"/>
                  </a:lnTo>
                  <a:cubicBezTo>
                    <a:pt x="93674" y="472366"/>
                    <a:pt x="92233" y="471380"/>
                    <a:pt x="91323" y="469788"/>
                  </a:cubicBezTo>
                  <a:cubicBezTo>
                    <a:pt x="90640" y="469257"/>
                    <a:pt x="89882" y="468802"/>
                    <a:pt x="89199" y="468271"/>
                  </a:cubicBezTo>
                  <a:cubicBezTo>
                    <a:pt x="88744" y="467891"/>
                    <a:pt x="88365" y="467436"/>
                    <a:pt x="87910" y="466981"/>
                  </a:cubicBezTo>
                  <a:cubicBezTo>
                    <a:pt x="85255" y="464782"/>
                    <a:pt x="81766" y="463341"/>
                    <a:pt x="80174" y="459852"/>
                  </a:cubicBezTo>
                  <a:cubicBezTo>
                    <a:pt x="79567" y="459776"/>
                    <a:pt x="78884" y="459700"/>
                    <a:pt x="78278" y="459624"/>
                  </a:cubicBezTo>
                  <a:cubicBezTo>
                    <a:pt x="77443" y="458866"/>
                    <a:pt x="76685" y="458031"/>
                    <a:pt x="75851" y="457273"/>
                  </a:cubicBezTo>
                  <a:cubicBezTo>
                    <a:pt x="77367" y="450144"/>
                    <a:pt x="79112" y="458335"/>
                    <a:pt x="80780" y="457197"/>
                  </a:cubicBezTo>
                  <a:cubicBezTo>
                    <a:pt x="81160" y="457501"/>
                    <a:pt x="81236" y="457804"/>
                    <a:pt x="81084" y="458031"/>
                  </a:cubicBezTo>
                  <a:cubicBezTo>
                    <a:pt x="81008" y="458107"/>
                    <a:pt x="81008" y="458031"/>
                    <a:pt x="80932" y="458107"/>
                  </a:cubicBezTo>
                  <a:cubicBezTo>
                    <a:pt x="87076" y="458790"/>
                    <a:pt x="90792" y="462582"/>
                    <a:pt x="93219" y="468043"/>
                  </a:cubicBezTo>
                  <a:cubicBezTo>
                    <a:pt x="93143" y="468119"/>
                    <a:pt x="93067" y="468195"/>
                    <a:pt x="93067" y="468271"/>
                  </a:cubicBezTo>
                  <a:cubicBezTo>
                    <a:pt x="94357" y="469408"/>
                    <a:pt x="95570" y="470470"/>
                    <a:pt x="96860" y="471608"/>
                  </a:cubicBezTo>
                  <a:cubicBezTo>
                    <a:pt x="97163" y="471532"/>
                    <a:pt x="97467" y="471608"/>
                    <a:pt x="97694" y="471835"/>
                  </a:cubicBezTo>
                  <a:cubicBezTo>
                    <a:pt x="101107" y="473807"/>
                    <a:pt x="102548" y="477524"/>
                    <a:pt x="105203" y="480178"/>
                  </a:cubicBezTo>
                  <a:cubicBezTo>
                    <a:pt x="108312" y="483136"/>
                    <a:pt x="114228" y="481240"/>
                    <a:pt x="115973" y="486474"/>
                  </a:cubicBezTo>
                  <a:cubicBezTo>
                    <a:pt x="117641" y="486018"/>
                    <a:pt x="119613" y="486853"/>
                    <a:pt x="121206" y="485943"/>
                  </a:cubicBezTo>
                  <a:lnTo>
                    <a:pt x="121130" y="485867"/>
                  </a:lnTo>
                  <a:cubicBezTo>
                    <a:pt x="108312" y="474642"/>
                    <a:pt x="94053" y="465237"/>
                    <a:pt x="81994" y="453102"/>
                  </a:cubicBezTo>
                  <a:cubicBezTo>
                    <a:pt x="79264" y="450371"/>
                    <a:pt x="78581" y="446427"/>
                    <a:pt x="76306" y="443469"/>
                  </a:cubicBezTo>
                  <a:cubicBezTo>
                    <a:pt x="74940" y="441725"/>
                    <a:pt x="75016" y="437098"/>
                    <a:pt x="70541" y="439829"/>
                  </a:cubicBezTo>
                  <a:cubicBezTo>
                    <a:pt x="69859" y="440284"/>
                    <a:pt x="69252" y="439373"/>
                    <a:pt x="69176" y="438387"/>
                  </a:cubicBezTo>
                  <a:cubicBezTo>
                    <a:pt x="68873" y="432472"/>
                    <a:pt x="68873" y="426404"/>
                    <a:pt x="65308" y="421170"/>
                  </a:cubicBezTo>
                  <a:cubicBezTo>
                    <a:pt x="64777" y="420412"/>
                    <a:pt x="65005" y="419350"/>
                    <a:pt x="65839" y="419274"/>
                  </a:cubicBezTo>
                  <a:cubicBezTo>
                    <a:pt x="68797" y="418895"/>
                    <a:pt x="71603" y="419502"/>
                    <a:pt x="69783" y="414420"/>
                  </a:cubicBezTo>
                  <a:cubicBezTo>
                    <a:pt x="68797" y="411690"/>
                    <a:pt x="68645" y="408656"/>
                    <a:pt x="66749" y="406229"/>
                  </a:cubicBezTo>
                  <a:cubicBezTo>
                    <a:pt x="64322" y="404105"/>
                    <a:pt x="61895" y="401982"/>
                    <a:pt x="59544" y="399782"/>
                  </a:cubicBezTo>
                  <a:cubicBezTo>
                    <a:pt x="58785" y="399024"/>
                    <a:pt x="57268" y="398644"/>
                    <a:pt x="58330" y="396976"/>
                  </a:cubicBezTo>
                  <a:cubicBezTo>
                    <a:pt x="59164" y="395762"/>
                    <a:pt x="60075" y="395762"/>
                    <a:pt x="61440" y="395990"/>
                  </a:cubicBezTo>
                  <a:cubicBezTo>
                    <a:pt x="67659" y="396976"/>
                    <a:pt x="68797" y="395535"/>
                    <a:pt x="67204" y="389619"/>
                  </a:cubicBezTo>
                  <a:cubicBezTo>
                    <a:pt x="66066" y="385675"/>
                    <a:pt x="65536" y="381958"/>
                    <a:pt x="66673" y="377635"/>
                  </a:cubicBezTo>
                  <a:cubicBezTo>
                    <a:pt x="68721" y="369823"/>
                    <a:pt x="66522" y="362314"/>
                    <a:pt x="62957" y="355033"/>
                  </a:cubicBezTo>
                  <a:cubicBezTo>
                    <a:pt x="60909" y="350786"/>
                    <a:pt x="62502" y="345325"/>
                    <a:pt x="58861" y="341078"/>
                  </a:cubicBezTo>
                  <a:cubicBezTo>
                    <a:pt x="57420" y="339409"/>
                    <a:pt x="61667" y="339257"/>
                    <a:pt x="61667" y="336527"/>
                  </a:cubicBezTo>
                  <a:cubicBezTo>
                    <a:pt x="61667" y="329170"/>
                    <a:pt x="59316" y="322950"/>
                    <a:pt x="55221" y="316807"/>
                  </a:cubicBezTo>
                  <a:cubicBezTo>
                    <a:pt x="50973" y="310360"/>
                    <a:pt x="47939" y="302927"/>
                    <a:pt x="50670" y="295039"/>
                  </a:cubicBezTo>
                  <a:cubicBezTo>
                    <a:pt x="51504" y="292612"/>
                    <a:pt x="54841" y="289047"/>
                    <a:pt x="57496" y="290033"/>
                  </a:cubicBezTo>
                  <a:cubicBezTo>
                    <a:pt x="61516" y="291474"/>
                    <a:pt x="67735" y="291474"/>
                    <a:pt x="68190" y="297997"/>
                  </a:cubicBezTo>
                  <a:cubicBezTo>
                    <a:pt x="68493" y="302169"/>
                    <a:pt x="70314" y="303837"/>
                    <a:pt x="74485" y="302472"/>
                  </a:cubicBezTo>
                  <a:cubicBezTo>
                    <a:pt x="75395" y="301941"/>
                    <a:pt x="76230" y="301486"/>
                    <a:pt x="77140" y="301031"/>
                  </a:cubicBezTo>
                  <a:cubicBezTo>
                    <a:pt x="77747" y="295722"/>
                    <a:pt x="76609" y="290564"/>
                    <a:pt x="75775" y="285331"/>
                  </a:cubicBezTo>
                  <a:cubicBezTo>
                    <a:pt x="73196" y="280856"/>
                    <a:pt x="74637" y="275623"/>
                    <a:pt x="72741" y="270845"/>
                  </a:cubicBezTo>
                  <a:cubicBezTo>
                    <a:pt x="71679" y="268038"/>
                    <a:pt x="76685" y="267204"/>
                    <a:pt x="77519" y="264322"/>
                  </a:cubicBezTo>
                  <a:cubicBezTo>
                    <a:pt x="80780" y="265308"/>
                    <a:pt x="81387" y="261364"/>
                    <a:pt x="83890" y="260909"/>
                  </a:cubicBezTo>
                  <a:cubicBezTo>
                    <a:pt x="87607" y="259544"/>
                    <a:pt x="88138" y="256282"/>
                    <a:pt x="88062" y="253097"/>
                  </a:cubicBezTo>
                  <a:cubicBezTo>
                    <a:pt x="87910" y="245057"/>
                    <a:pt x="91551" y="237397"/>
                    <a:pt x="89503" y="229054"/>
                  </a:cubicBezTo>
                  <a:cubicBezTo>
                    <a:pt x="87758" y="222227"/>
                    <a:pt x="90792" y="215250"/>
                    <a:pt x="91323" y="208272"/>
                  </a:cubicBezTo>
                  <a:cubicBezTo>
                    <a:pt x="91626" y="204404"/>
                    <a:pt x="92309" y="200611"/>
                    <a:pt x="92840" y="196819"/>
                  </a:cubicBezTo>
                  <a:cubicBezTo>
                    <a:pt x="93598" y="193785"/>
                    <a:pt x="93447" y="190600"/>
                    <a:pt x="94357" y="187566"/>
                  </a:cubicBezTo>
                  <a:cubicBezTo>
                    <a:pt x="94964" y="185442"/>
                    <a:pt x="95646" y="183925"/>
                    <a:pt x="97770" y="183243"/>
                  </a:cubicBezTo>
                  <a:cubicBezTo>
                    <a:pt x="102093" y="179147"/>
                    <a:pt x="102321" y="173155"/>
                    <a:pt x="104672" y="168150"/>
                  </a:cubicBezTo>
                  <a:cubicBezTo>
                    <a:pt x="104368" y="165950"/>
                    <a:pt x="103458" y="166633"/>
                    <a:pt x="102548" y="167770"/>
                  </a:cubicBezTo>
                  <a:cubicBezTo>
                    <a:pt x="101107" y="169515"/>
                    <a:pt x="99969" y="169970"/>
                    <a:pt x="99666" y="167088"/>
                  </a:cubicBezTo>
                  <a:cubicBezTo>
                    <a:pt x="100955" y="165874"/>
                    <a:pt x="102169" y="164661"/>
                    <a:pt x="103458" y="163447"/>
                  </a:cubicBezTo>
                  <a:cubicBezTo>
                    <a:pt x="104520" y="155332"/>
                    <a:pt x="106720" y="147671"/>
                    <a:pt x="111953" y="141149"/>
                  </a:cubicBezTo>
                  <a:cubicBezTo>
                    <a:pt x="118855" y="133943"/>
                    <a:pt x="125833" y="126738"/>
                    <a:pt x="132735" y="119533"/>
                  </a:cubicBezTo>
                  <a:cubicBezTo>
                    <a:pt x="134024" y="118395"/>
                    <a:pt x="135238" y="117181"/>
                    <a:pt x="136527" y="116044"/>
                  </a:cubicBezTo>
                  <a:cubicBezTo>
                    <a:pt x="141912" y="112631"/>
                    <a:pt x="141609" y="105425"/>
                    <a:pt x="146159" y="101405"/>
                  </a:cubicBezTo>
                  <a:cubicBezTo>
                    <a:pt x="146766" y="100799"/>
                    <a:pt x="146994" y="99130"/>
                    <a:pt x="147980" y="100344"/>
                  </a:cubicBezTo>
                  <a:cubicBezTo>
                    <a:pt x="151014" y="104136"/>
                    <a:pt x="152606" y="100799"/>
                    <a:pt x="154730" y="99282"/>
                  </a:cubicBezTo>
                  <a:cubicBezTo>
                    <a:pt x="166789" y="90635"/>
                    <a:pt x="178773" y="81761"/>
                    <a:pt x="191515" y="74101"/>
                  </a:cubicBezTo>
                  <a:cubicBezTo>
                    <a:pt x="193411" y="72963"/>
                    <a:pt x="194776" y="72660"/>
                    <a:pt x="196293" y="74329"/>
                  </a:cubicBezTo>
                  <a:cubicBezTo>
                    <a:pt x="201527" y="70309"/>
                    <a:pt x="206760" y="66213"/>
                    <a:pt x="211993" y="62193"/>
                  </a:cubicBezTo>
                  <a:cubicBezTo>
                    <a:pt x="213662" y="62042"/>
                    <a:pt x="215331" y="62193"/>
                    <a:pt x="216620" y="60752"/>
                  </a:cubicBezTo>
                  <a:cubicBezTo>
                    <a:pt x="219350" y="60221"/>
                    <a:pt x="221322" y="57112"/>
                    <a:pt x="224584" y="58325"/>
                  </a:cubicBezTo>
                  <a:cubicBezTo>
                    <a:pt x="224811" y="58173"/>
                    <a:pt x="225115" y="58173"/>
                    <a:pt x="225342" y="58325"/>
                  </a:cubicBezTo>
                  <a:cubicBezTo>
                    <a:pt x="226252" y="57567"/>
                    <a:pt x="227087" y="56808"/>
                    <a:pt x="227997" y="56050"/>
                  </a:cubicBezTo>
                  <a:cubicBezTo>
                    <a:pt x="229135" y="56126"/>
                    <a:pt x="230196" y="56126"/>
                    <a:pt x="231334" y="56201"/>
                  </a:cubicBezTo>
                  <a:cubicBezTo>
                    <a:pt x="233989" y="57187"/>
                    <a:pt x="233534" y="58477"/>
                    <a:pt x="231713" y="59842"/>
                  </a:cubicBezTo>
                  <a:cubicBezTo>
                    <a:pt x="230576" y="60676"/>
                    <a:pt x="228983" y="59994"/>
                    <a:pt x="227845" y="60752"/>
                  </a:cubicBezTo>
                  <a:lnTo>
                    <a:pt x="227845" y="60676"/>
                  </a:lnTo>
                  <a:cubicBezTo>
                    <a:pt x="227087" y="60828"/>
                    <a:pt x="226404" y="60904"/>
                    <a:pt x="225646" y="61056"/>
                  </a:cubicBezTo>
                  <a:cubicBezTo>
                    <a:pt x="224053" y="62345"/>
                    <a:pt x="221777" y="62648"/>
                    <a:pt x="220640" y="64544"/>
                  </a:cubicBezTo>
                  <a:cubicBezTo>
                    <a:pt x="220185" y="67275"/>
                    <a:pt x="219123" y="69247"/>
                    <a:pt x="215862" y="68337"/>
                  </a:cubicBezTo>
                  <a:cubicBezTo>
                    <a:pt x="209794" y="69702"/>
                    <a:pt x="207139" y="76301"/>
                    <a:pt x="201223" y="77969"/>
                  </a:cubicBezTo>
                  <a:cubicBezTo>
                    <a:pt x="200844" y="78424"/>
                    <a:pt x="200541" y="79334"/>
                    <a:pt x="200237" y="79334"/>
                  </a:cubicBezTo>
                  <a:cubicBezTo>
                    <a:pt x="199555" y="79258"/>
                    <a:pt x="198948" y="79334"/>
                    <a:pt x="198341" y="79410"/>
                  </a:cubicBezTo>
                  <a:cubicBezTo>
                    <a:pt x="197734" y="79638"/>
                    <a:pt x="197128" y="79789"/>
                    <a:pt x="196445" y="79865"/>
                  </a:cubicBezTo>
                  <a:cubicBezTo>
                    <a:pt x="192349" y="81230"/>
                    <a:pt x="189846" y="85326"/>
                    <a:pt x="186433" y="87753"/>
                  </a:cubicBezTo>
                  <a:cubicBezTo>
                    <a:pt x="185978" y="88436"/>
                    <a:pt x="185523" y="89194"/>
                    <a:pt x="185068" y="89877"/>
                  </a:cubicBezTo>
                  <a:cubicBezTo>
                    <a:pt x="185903" y="91545"/>
                    <a:pt x="187419" y="91166"/>
                    <a:pt x="188785" y="91318"/>
                  </a:cubicBezTo>
                  <a:cubicBezTo>
                    <a:pt x="198341" y="85478"/>
                    <a:pt x="209263" y="82292"/>
                    <a:pt x="218364" y="75618"/>
                  </a:cubicBezTo>
                  <a:cubicBezTo>
                    <a:pt x="223825" y="68033"/>
                    <a:pt x="231789" y="64165"/>
                    <a:pt x="240360" y="62345"/>
                  </a:cubicBezTo>
                  <a:cubicBezTo>
                    <a:pt x="247337" y="60904"/>
                    <a:pt x="253481" y="58173"/>
                    <a:pt x="259852" y="55367"/>
                  </a:cubicBezTo>
                  <a:cubicBezTo>
                    <a:pt x="263720" y="53623"/>
                    <a:pt x="268878" y="56126"/>
                    <a:pt x="273049" y="53319"/>
                  </a:cubicBezTo>
                  <a:cubicBezTo>
                    <a:pt x="273883" y="52030"/>
                    <a:pt x="275173" y="52030"/>
                    <a:pt x="276462" y="52257"/>
                  </a:cubicBezTo>
                  <a:cubicBezTo>
                    <a:pt x="284350" y="48693"/>
                    <a:pt x="292314" y="45583"/>
                    <a:pt x="301036" y="44900"/>
                  </a:cubicBezTo>
                  <a:lnTo>
                    <a:pt x="301036" y="44976"/>
                  </a:lnTo>
                  <a:cubicBezTo>
                    <a:pt x="302477" y="43763"/>
                    <a:pt x="303918" y="41639"/>
                    <a:pt x="305966" y="43763"/>
                  </a:cubicBezTo>
                  <a:cubicBezTo>
                    <a:pt x="307483" y="45280"/>
                    <a:pt x="308393" y="43990"/>
                    <a:pt x="309607" y="43535"/>
                  </a:cubicBezTo>
                  <a:cubicBezTo>
                    <a:pt x="319618" y="39591"/>
                    <a:pt x="330009" y="39970"/>
                    <a:pt x="340476" y="41260"/>
                  </a:cubicBezTo>
                  <a:cubicBezTo>
                    <a:pt x="343737" y="40274"/>
                    <a:pt x="346619" y="42322"/>
                    <a:pt x="349805" y="42246"/>
                  </a:cubicBezTo>
                  <a:cubicBezTo>
                    <a:pt x="355342" y="40805"/>
                    <a:pt x="360878" y="38378"/>
                    <a:pt x="366491" y="39515"/>
                  </a:cubicBezTo>
                  <a:close/>
                  <a:moveTo>
                    <a:pt x="393189" y="38377"/>
                  </a:moveTo>
                  <a:cubicBezTo>
                    <a:pt x="395540" y="38605"/>
                    <a:pt x="398043" y="37998"/>
                    <a:pt x="400091" y="39591"/>
                  </a:cubicBezTo>
                  <a:cubicBezTo>
                    <a:pt x="400698" y="39970"/>
                    <a:pt x="400015" y="41259"/>
                    <a:pt x="399181" y="41335"/>
                  </a:cubicBezTo>
                  <a:cubicBezTo>
                    <a:pt x="396374" y="41638"/>
                    <a:pt x="393341" y="42549"/>
                    <a:pt x="390458" y="38984"/>
                  </a:cubicBezTo>
                  <a:cubicBezTo>
                    <a:pt x="392127" y="38605"/>
                    <a:pt x="392658" y="38377"/>
                    <a:pt x="393189" y="38377"/>
                  </a:cubicBezTo>
                  <a:close/>
                  <a:moveTo>
                    <a:pt x="271760" y="32613"/>
                  </a:moveTo>
                  <a:cubicBezTo>
                    <a:pt x="273353" y="32689"/>
                    <a:pt x="274339" y="33295"/>
                    <a:pt x="274035" y="35116"/>
                  </a:cubicBezTo>
                  <a:cubicBezTo>
                    <a:pt x="273277" y="35647"/>
                    <a:pt x="272519" y="36102"/>
                    <a:pt x="271760" y="36633"/>
                  </a:cubicBezTo>
                  <a:cubicBezTo>
                    <a:pt x="269940" y="36784"/>
                    <a:pt x="268954" y="36178"/>
                    <a:pt x="269561" y="34130"/>
                  </a:cubicBezTo>
                  <a:lnTo>
                    <a:pt x="270774" y="32916"/>
                  </a:lnTo>
                  <a:cubicBezTo>
                    <a:pt x="271153" y="32916"/>
                    <a:pt x="271457" y="32765"/>
                    <a:pt x="271760" y="32613"/>
                  </a:cubicBezTo>
                  <a:close/>
                  <a:moveTo>
                    <a:pt x="415175" y="32159"/>
                  </a:moveTo>
                  <a:cubicBezTo>
                    <a:pt x="416152" y="32671"/>
                    <a:pt x="417271" y="33714"/>
                    <a:pt x="417991" y="33145"/>
                  </a:cubicBezTo>
                  <a:cubicBezTo>
                    <a:pt x="418446" y="32993"/>
                    <a:pt x="418901" y="32917"/>
                    <a:pt x="419356" y="32765"/>
                  </a:cubicBezTo>
                  <a:cubicBezTo>
                    <a:pt x="420114" y="32841"/>
                    <a:pt x="420873" y="32993"/>
                    <a:pt x="421631" y="33069"/>
                  </a:cubicBezTo>
                  <a:cubicBezTo>
                    <a:pt x="421707" y="33600"/>
                    <a:pt x="421783" y="34206"/>
                    <a:pt x="421859" y="34813"/>
                  </a:cubicBezTo>
                  <a:cubicBezTo>
                    <a:pt x="422845" y="35496"/>
                    <a:pt x="424210" y="35951"/>
                    <a:pt x="424665" y="36861"/>
                  </a:cubicBezTo>
                  <a:cubicBezTo>
                    <a:pt x="425803" y="39288"/>
                    <a:pt x="426182" y="42246"/>
                    <a:pt x="429747" y="38757"/>
                  </a:cubicBezTo>
                  <a:cubicBezTo>
                    <a:pt x="430581" y="37923"/>
                    <a:pt x="433615" y="38681"/>
                    <a:pt x="434297" y="40426"/>
                  </a:cubicBezTo>
                  <a:cubicBezTo>
                    <a:pt x="435056" y="42246"/>
                    <a:pt x="433691" y="43763"/>
                    <a:pt x="431794" y="44446"/>
                  </a:cubicBezTo>
                  <a:cubicBezTo>
                    <a:pt x="430126" y="45052"/>
                    <a:pt x="428457" y="45735"/>
                    <a:pt x="426789" y="46418"/>
                  </a:cubicBezTo>
                  <a:cubicBezTo>
                    <a:pt x="424134" y="49376"/>
                    <a:pt x="420645" y="49376"/>
                    <a:pt x="419432" y="46418"/>
                  </a:cubicBezTo>
                  <a:cubicBezTo>
                    <a:pt x="423376" y="43080"/>
                    <a:pt x="416625" y="42170"/>
                    <a:pt x="417915" y="39440"/>
                  </a:cubicBezTo>
                  <a:cubicBezTo>
                    <a:pt x="416094" y="39592"/>
                    <a:pt x="417460" y="42398"/>
                    <a:pt x="415412" y="42398"/>
                  </a:cubicBezTo>
                  <a:cubicBezTo>
                    <a:pt x="414957" y="42853"/>
                    <a:pt x="414502" y="43232"/>
                    <a:pt x="414122" y="43687"/>
                  </a:cubicBezTo>
                  <a:cubicBezTo>
                    <a:pt x="413136" y="44825"/>
                    <a:pt x="412833" y="47252"/>
                    <a:pt x="410709" y="46190"/>
                  </a:cubicBezTo>
                  <a:cubicBezTo>
                    <a:pt x="408434" y="44977"/>
                    <a:pt x="410861" y="43460"/>
                    <a:pt x="410937" y="42019"/>
                  </a:cubicBezTo>
                  <a:cubicBezTo>
                    <a:pt x="411013" y="41488"/>
                    <a:pt x="411468" y="40957"/>
                    <a:pt x="411771" y="40426"/>
                  </a:cubicBezTo>
                  <a:cubicBezTo>
                    <a:pt x="410558" y="39212"/>
                    <a:pt x="408889" y="37923"/>
                    <a:pt x="409951" y="36330"/>
                  </a:cubicBezTo>
                  <a:cubicBezTo>
                    <a:pt x="410937" y="34510"/>
                    <a:pt x="412150" y="36634"/>
                    <a:pt x="413288" y="36861"/>
                  </a:cubicBezTo>
                  <a:cubicBezTo>
                    <a:pt x="413212" y="36027"/>
                    <a:pt x="413212" y="35192"/>
                    <a:pt x="413212" y="34358"/>
                  </a:cubicBezTo>
                  <a:cubicBezTo>
                    <a:pt x="413364" y="31666"/>
                    <a:pt x="414199" y="31647"/>
                    <a:pt x="415175" y="32159"/>
                  </a:cubicBezTo>
                  <a:close/>
                  <a:moveTo>
                    <a:pt x="282379" y="28973"/>
                  </a:moveTo>
                  <a:cubicBezTo>
                    <a:pt x="283289" y="28973"/>
                    <a:pt x="283896" y="29580"/>
                    <a:pt x="283820" y="30490"/>
                  </a:cubicBezTo>
                  <a:cubicBezTo>
                    <a:pt x="283744" y="31628"/>
                    <a:pt x="282834" y="32159"/>
                    <a:pt x="281772" y="32235"/>
                  </a:cubicBezTo>
                  <a:cubicBezTo>
                    <a:pt x="280634" y="32083"/>
                    <a:pt x="280710" y="31249"/>
                    <a:pt x="280786" y="30414"/>
                  </a:cubicBezTo>
                  <a:cubicBezTo>
                    <a:pt x="280938" y="29580"/>
                    <a:pt x="281544" y="28973"/>
                    <a:pt x="282379" y="28973"/>
                  </a:cubicBezTo>
                  <a:close/>
                  <a:moveTo>
                    <a:pt x="378399" y="24118"/>
                  </a:moveTo>
                  <a:cubicBezTo>
                    <a:pt x="385528" y="25787"/>
                    <a:pt x="392885" y="26318"/>
                    <a:pt x="399939" y="28593"/>
                  </a:cubicBezTo>
                  <a:cubicBezTo>
                    <a:pt x="401001" y="28896"/>
                    <a:pt x="402670" y="29200"/>
                    <a:pt x="402063" y="30793"/>
                  </a:cubicBezTo>
                  <a:cubicBezTo>
                    <a:pt x="401456" y="32385"/>
                    <a:pt x="400546" y="34206"/>
                    <a:pt x="399181" y="35040"/>
                  </a:cubicBezTo>
                  <a:cubicBezTo>
                    <a:pt x="397664" y="36026"/>
                    <a:pt x="397740" y="33902"/>
                    <a:pt x="397057" y="33068"/>
                  </a:cubicBezTo>
                  <a:cubicBezTo>
                    <a:pt x="394554" y="30034"/>
                    <a:pt x="388638" y="30337"/>
                    <a:pt x="384315" y="33675"/>
                  </a:cubicBezTo>
                  <a:cubicBezTo>
                    <a:pt x="383860" y="34054"/>
                    <a:pt x="383632" y="34661"/>
                    <a:pt x="383329" y="35192"/>
                  </a:cubicBezTo>
                  <a:cubicBezTo>
                    <a:pt x="382874" y="35874"/>
                    <a:pt x="381585" y="36405"/>
                    <a:pt x="381585" y="36102"/>
                  </a:cubicBezTo>
                  <a:cubicBezTo>
                    <a:pt x="382419" y="27531"/>
                    <a:pt x="368691" y="41714"/>
                    <a:pt x="371876" y="30641"/>
                  </a:cubicBezTo>
                  <a:cubicBezTo>
                    <a:pt x="371649" y="25332"/>
                    <a:pt x="372483" y="22753"/>
                    <a:pt x="378399" y="24118"/>
                  </a:cubicBezTo>
                  <a:close/>
                  <a:moveTo>
                    <a:pt x="322349" y="21691"/>
                  </a:moveTo>
                  <a:cubicBezTo>
                    <a:pt x="323183" y="21615"/>
                    <a:pt x="323866" y="21919"/>
                    <a:pt x="323942" y="22829"/>
                  </a:cubicBezTo>
                  <a:cubicBezTo>
                    <a:pt x="324018" y="23739"/>
                    <a:pt x="323335" y="24270"/>
                    <a:pt x="322577" y="24346"/>
                  </a:cubicBezTo>
                  <a:cubicBezTo>
                    <a:pt x="322122" y="24346"/>
                    <a:pt x="321515" y="23815"/>
                    <a:pt x="321363" y="23284"/>
                  </a:cubicBezTo>
                  <a:cubicBezTo>
                    <a:pt x="321060" y="22525"/>
                    <a:pt x="321439" y="21843"/>
                    <a:pt x="322349" y="21691"/>
                  </a:cubicBezTo>
                  <a:close/>
                  <a:moveTo>
                    <a:pt x="359665" y="21615"/>
                  </a:moveTo>
                  <a:cubicBezTo>
                    <a:pt x="368008" y="21843"/>
                    <a:pt x="369677" y="24422"/>
                    <a:pt x="365505" y="31779"/>
                  </a:cubicBezTo>
                  <a:cubicBezTo>
                    <a:pt x="363837" y="34737"/>
                    <a:pt x="360727" y="34964"/>
                    <a:pt x="358376" y="31779"/>
                  </a:cubicBezTo>
                  <a:cubicBezTo>
                    <a:pt x="355569" y="31399"/>
                    <a:pt x="355039" y="30034"/>
                    <a:pt x="356025" y="27304"/>
                  </a:cubicBezTo>
                  <a:cubicBezTo>
                    <a:pt x="356631" y="25711"/>
                    <a:pt x="357086" y="22829"/>
                    <a:pt x="353370" y="24042"/>
                  </a:cubicBezTo>
                  <a:cubicBezTo>
                    <a:pt x="346923" y="22677"/>
                    <a:pt x="340021" y="25863"/>
                    <a:pt x="333802" y="21767"/>
                  </a:cubicBezTo>
                  <a:cubicBezTo>
                    <a:pt x="341614" y="20250"/>
                    <a:pt x="349426" y="19871"/>
                    <a:pt x="357238" y="21691"/>
                  </a:cubicBezTo>
                  <a:cubicBezTo>
                    <a:pt x="358072" y="21691"/>
                    <a:pt x="358907" y="21615"/>
                    <a:pt x="359665" y="21615"/>
                  </a:cubicBezTo>
                  <a:close/>
                  <a:moveTo>
                    <a:pt x="315751" y="20705"/>
                  </a:moveTo>
                  <a:cubicBezTo>
                    <a:pt x="316737" y="20857"/>
                    <a:pt x="317874" y="20857"/>
                    <a:pt x="317647" y="22298"/>
                  </a:cubicBezTo>
                  <a:cubicBezTo>
                    <a:pt x="317571" y="22601"/>
                    <a:pt x="316661" y="23056"/>
                    <a:pt x="316206" y="22980"/>
                  </a:cubicBezTo>
                  <a:cubicBezTo>
                    <a:pt x="314537" y="22601"/>
                    <a:pt x="315523" y="21539"/>
                    <a:pt x="315751" y="20705"/>
                  </a:cubicBezTo>
                  <a:close/>
                  <a:moveTo>
                    <a:pt x="329554" y="20174"/>
                  </a:moveTo>
                  <a:cubicBezTo>
                    <a:pt x="330237" y="20098"/>
                    <a:pt x="331223" y="20629"/>
                    <a:pt x="330920" y="21464"/>
                  </a:cubicBezTo>
                  <a:cubicBezTo>
                    <a:pt x="330692" y="21994"/>
                    <a:pt x="329630" y="22222"/>
                    <a:pt x="328872" y="22677"/>
                  </a:cubicBezTo>
                  <a:cubicBezTo>
                    <a:pt x="328417" y="22146"/>
                    <a:pt x="328113" y="21767"/>
                    <a:pt x="327810" y="21388"/>
                  </a:cubicBezTo>
                  <a:cubicBezTo>
                    <a:pt x="328417" y="20933"/>
                    <a:pt x="328948" y="20250"/>
                    <a:pt x="329554" y="20174"/>
                  </a:cubicBezTo>
                  <a:close/>
                  <a:moveTo>
                    <a:pt x="406007" y="1138"/>
                  </a:moveTo>
                  <a:cubicBezTo>
                    <a:pt x="406310" y="1896"/>
                    <a:pt x="406614" y="2731"/>
                    <a:pt x="406917" y="3489"/>
                  </a:cubicBezTo>
                  <a:cubicBezTo>
                    <a:pt x="403959" y="5613"/>
                    <a:pt x="402746" y="4172"/>
                    <a:pt x="402366" y="1214"/>
                  </a:cubicBezTo>
                  <a:cubicBezTo>
                    <a:pt x="403580" y="1214"/>
                    <a:pt x="404793" y="1138"/>
                    <a:pt x="406007" y="1138"/>
                  </a:cubicBezTo>
                  <a:close/>
                  <a:moveTo>
                    <a:pt x="396299" y="0"/>
                  </a:moveTo>
                  <a:cubicBezTo>
                    <a:pt x="398877" y="0"/>
                    <a:pt x="401532" y="-76"/>
                    <a:pt x="398650" y="3565"/>
                  </a:cubicBezTo>
                  <a:cubicBezTo>
                    <a:pt x="397133" y="2882"/>
                    <a:pt x="396223" y="1745"/>
                    <a:pt x="396299" y="0"/>
                  </a:cubicBezTo>
                  <a:close/>
                </a:path>
              </a:pathLst>
            </a:custGeom>
            <a:gradFill flip="none" rotWithShape="1">
              <a:gsLst>
                <a:gs pos="39000">
                  <a:srgbClr val="F0EAD5"/>
                </a:gs>
                <a:gs pos="100000">
                  <a:srgbClr val="F8CC8A"/>
                </a:gs>
              </a:gsLst>
              <a:path path="circle">
                <a:fillToRect l="100000" b="100000"/>
              </a:path>
              <a:tileRect t="-100000" r="-100000"/>
            </a:gradFill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0"/>
              </p:custDataLst>
            </p:nvPr>
          </p:nvSpPr>
          <p:spPr>
            <a:xfrm>
              <a:off x="1169113" y="2144050"/>
              <a:ext cx="401939" cy="858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200" dirty="0"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叁</a:t>
              </a:r>
              <a:endParaRPr lang="zh-CN" altLang="en-US" sz="2400" spc="200" dirty="0"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  <a:p>
              <a:pPr algn="ctr"/>
              <a:endParaRPr lang="zh-CN" altLang="en-US" sz="2400" spc="200" dirty="0"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21"/>
            </p:custDataLst>
          </p:nvPr>
        </p:nvGrpSpPr>
        <p:grpSpPr>
          <a:xfrm>
            <a:off x="8517246" y="4528935"/>
            <a:ext cx="3474284" cy="1199387"/>
            <a:chOff x="7648023" y="4114334"/>
            <a:chExt cx="3593589" cy="1240574"/>
          </a:xfrm>
        </p:grpSpPr>
        <p:sp>
          <p:nvSpPr>
            <p:cNvPr id="28" name="文本框 27"/>
            <p:cNvSpPr txBox="1"/>
            <p:nvPr>
              <p:custDataLst>
                <p:tags r:id="rId22"/>
              </p:custDataLst>
            </p:nvPr>
          </p:nvSpPr>
          <p:spPr>
            <a:xfrm>
              <a:off x="7759903" y="4421587"/>
              <a:ext cx="3481709" cy="933321"/>
            </a:xfrm>
            <a:prstGeom prst="rect">
              <a:avLst/>
            </a:prstGeom>
            <a:noFill/>
          </p:spPr>
          <p:txBody>
            <a:bodyPr wrap="square" lIns="0" tIns="0" rIns="72000" bIns="7200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12F14"/>
                </a:buClr>
                <a:buSzTx/>
                <a:buFontTx/>
                <a:buNone/>
                <a:defRPr/>
              </a:pPr>
              <a:r>
                <a:rPr lang="en-US" altLang="zh-CN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ppt</a:t>
              </a: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制作</a:t>
              </a:r>
              <a:endParaRPr lang="zh-CN" altLang="en-US" dirty="0">
                <a:solidFill>
                  <a:srgbClr val="54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12F14"/>
                </a:buClr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美化</a:t>
              </a: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页面</a:t>
              </a:r>
              <a:endParaRPr lang="zh-CN" altLang="en-US" dirty="0">
                <a:solidFill>
                  <a:srgbClr val="54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29" name="标题 1"/>
            <p:cNvSpPr txBox="1"/>
            <p:nvPr>
              <p:custDataLst>
                <p:tags r:id="rId23"/>
              </p:custDataLst>
            </p:nvPr>
          </p:nvSpPr>
          <p:spPr>
            <a:xfrm>
              <a:off x="7648023" y="4114334"/>
              <a:ext cx="2070428" cy="3074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spc="200" dirty="0"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rPr>
                <a:t>钟玲丹：</a:t>
              </a:r>
              <a:endParaRPr lang="zh-CN" altLang="en-US" sz="1800" spc="200" dirty="0"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24"/>
            </p:custDataLst>
          </p:nvPr>
        </p:nvGrpSpPr>
        <p:grpSpPr>
          <a:xfrm>
            <a:off x="7527851" y="4479822"/>
            <a:ext cx="918281" cy="929418"/>
            <a:chOff x="869775" y="1894215"/>
            <a:chExt cx="949814" cy="961334"/>
          </a:xfrm>
        </p:grpSpPr>
        <p:sp>
          <p:nvSpPr>
            <p:cNvPr id="31" name="任意多边形: 形状 30"/>
            <p:cNvSpPr/>
            <p:nvPr>
              <p:custDataLst>
                <p:tags r:id="rId25"/>
              </p:custDataLst>
            </p:nvPr>
          </p:nvSpPr>
          <p:spPr>
            <a:xfrm>
              <a:off x="869775" y="1894215"/>
              <a:ext cx="949814" cy="961334"/>
            </a:xfrm>
            <a:custGeom>
              <a:avLst/>
              <a:gdLst>
                <a:gd name="connsiteX0" fmla="*/ 300884 w 671259"/>
                <a:gd name="connsiteY0" fmla="*/ 671613 h 679401"/>
                <a:gd name="connsiteX1" fmla="*/ 299519 w 671259"/>
                <a:gd name="connsiteY1" fmla="*/ 671916 h 679401"/>
                <a:gd name="connsiteX2" fmla="*/ 299368 w 671259"/>
                <a:gd name="connsiteY2" fmla="*/ 672599 h 679401"/>
                <a:gd name="connsiteX3" fmla="*/ 301340 w 671259"/>
                <a:gd name="connsiteY3" fmla="*/ 671689 h 679401"/>
                <a:gd name="connsiteX4" fmla="*/ 300884 w 671259"/>
                <a:gd name="connsiteY4" fmla="*/ 671613 h 679401"/>
                <a:gd name="connsiteX5" fmla="*/ 338807 w 671259"/>
                <a:gd name="connsiteY5" fmla="*/ 647418 h 679401"/>
                <a:gd name="connsiteX6" fmla="*/ 338883 w 671259"/>
                <a:gd name="connsiteY6" fmla="*/ 647570 h 679401"/>
                <a:gd name="connsiteX7" fmla="*/ 338883 w 671259"/>
                <a:gd name="connsiteY7" fmla="*/ 647494 h 679401"/>
                <a:gd name="connsiteX8" fmla="*/ 338807 w 671259"/>
                <a:gd name="connsiteY8" fmla="*/ 647418 h 679401"/>
                <a:gd name="connsiteX9" fmla="*/ 151165 w 671259"/>
                <a:gd name="connsiteY9" fmla="*/ 635131 h 679401"/>
                <a:gd name="connsiteX10" fmla="*/ 151089 w 671259"/>
                <a:gd name="connsiteY10" fmla="*/ 635207 h 679401"/>
                <a:gd name="connsiteX11" fmla="*/ 151165 w 671259"/>
                <a:gd name="connsiteY11" fmla="*/ 635207 h 679401"/>
                <a:gd name="connsiteX12" fmla="*/ 153744 w 671259"/>
                <a:gd name="connsiteY12" fmla="*/ 626560 h 679401"/>
                <a:gd name="connsiteX13" fmla="*/ 153365 w 671259"/>
                <a:gd name="connsiteY13" fmla="*/ 626712 h 679401"/>
                <a:gd name="connsiteX14" fmla="*/ 153516 w 671259"/>
                <a:gd name="connsiteY14" fmla="*/ 626712 h 679401"/>
                <a:gd name="connsiteX15" fmla="*/ 153820 w 671259"/>
                <a:gd name="connsiteY15" fmla="*/ 626560 h 679401"/>
                <a:gd name="connsiteX16" fmla="*/ 448177 w 671259"/>
                <a:gd name="connsiteY16" fmla="*/ 622010 h 679401"/>
                <a:gd name="connsiteX17" fmla="*/ 447949 w 671259"/>
                <a:gd name="connsiteY17" fmla="*/ 622161 h 679401"/>
                <a:gd name="connsiteX18" fmla="*/ 448101 w 671259"/>
                <a:gd name="connsiteY18" fmla="*/ 622389 h 679401"/>
                <a:gd name="connsiteX19" fmla="*/ 448177 w 671259"/>
                <a:gd name="connsiteY19" fmla="*/ 622010 h 679401"/>
                <a:gd name="connsiteX20" fmla="*/ 312489 w 671259"/>
                <a:gd name="connsiteY20" fmla="*/ 614880 h 679401"/>
                <a:gd name="connsiteX21" fmla="*/ 312413 w 671259"/>
                <a:gd name="connsiteY21" fmla="*/ 614956 h 679401"/>
                <a:gd name="connsiteX22" fmla="*/ 312565 w 671259"/>
                <a:gd name="connsiteY22" fmla="*/ 615032 h 679401"/>
                <a:gd name="connsiteX23" fmla="*/ 312489 w 671259"/>
                <a:gd name="connsiteY23" fmla="*/ 614880 h 679401"/>
                <a:gd name="connsiteX24" fmla="*/ 206855 w 671259"/>
                <a:gd name="connsiteY24" fmla="*/ 604081 h 679401"/>
                <a:gd name="connsiteX25" fmla="*/ 210856 w 671259"/>
                <a:gd name="connsiteY25" fmla="*/ 605930 h 679401"/>
                <a:gd name="connsiteX26" fmla="*/ 214269 w 671259"/>
                <a:gd name="connsiteY26" fmla="*/ 607068 h 679401"/>
                <a:gd name="connsiteX27" fmla="*/ 215558 w 671259"/>
                <a:gd name="connsiteY27" fmla="*/ 608736 h 679401"/>
                <a:gd name="connsiteX28" fmla="*/ 213207 w 671259"/>
                <a:gd name="connsiteY28" fmla="*/ 609646 h 679401"/>
                <a:gd name="connsiteX29" fmla="*/ 203651 w 671259"/>
                <a:gd name="connsiteY29" fmla="*/ 607068 h 679401"/>
                <a:gd name="connsiteX30" fmla="*/ 206855 w 671259"/>
                <a:gd name="connsiteY30" fmla="*/ 604081 h 679401"/>
                <a:gd name="connsiteX31" fmla="*/ 196825 w 671259"/>
                <a:gd name="connsiteY31" fmla="*/ 598118 h 679401"/>
                <a:gd name="connsiteX32" fmla="*/ 198493 w 671259"/>
                <a:gd name="connsiteY32" fmla="*/ 601227 h 679401"/>
                <a:gd name="connsiteX33" fmla="*/ 201148 w 671259"/>
                <a:gd name="connsiteY33" fmla="*/ 604716 h 679401"/>
                <a:gd name="connsiteX34" fmla="*/ 196597 w 671259"/>
                <a:gd name="connsiteY34" fmla="*/ 604261 h 679401"/>
                <a:gd name="connsiteX35" fmla="*/ 195308 w 671259"/>
                <a:gd name="connsiteY35" fmla="*/ 600393 h 679401"/>
                <a:gd name="connsiteX36" fmla="*/ 196825 w 671259"/>
                <a:gd name="connsiteY36" fmla="*/ 598118 h 679401"/>
                <a:gd name="connsiteX37" fmla="*/ 179304 w 671259"/>
                <a:gd name="connsiteY37" fmla="*/ 595540 h 679401"/>
                <a:gd name="connsiteX38" fmla="*/ 185979 w 671259"/>
                <a:gd name="connsiteY38" fmla="*/ 598801 h 679401"/>
                <a:gd name="connsiteX39" fmla="*/ 178394 w 671259"/>
                <a:gd name="connsiteY39" fmla="*/ 596905 h 679401"/>
                <a:gd name="connsiteX40" fmla="*/ 179304 w 671259"/>
                <a:gd name="connsiteY40" fmla="*/ 595540 h 679401"/>
                <a:gd name="connsiteX41" fmla="*/ 129170 w 671259"/>
                <a:gd name="connsiteY41" fmla="*/ 585224 h 679401"/>
                <a:gd name="connsiteX42" fmla="*/ 128260 w 671259"/>
                <a:gd name="connsiteY42" fmla="*/ 587651 h 679401"/>
                <a:gd name="connsiteX43" fmla="*/ 126516 w 671259"/>
                <a:gd name="connsiteY43" fmla="*/ 585755 h 679401"/>
                <a:gd name="connsiteX44" fmla="*/ 129170 w 671259"/>
                <a:gd name="connsiteY44" fmla="*/ 585224 h 679401"/>
                <a:gd name="connsiteX45" fmla="*/ 320528 w 671259"/>
                <a:gd name="connsiteY45" fmla="*/ 579915 h 679401"/>
                <a:gd name="connsiteX46" fmla="*/ 320756 w 671259"/>
                <a:gd name="connsiteY46" fmla="*/ 580295 h 679401"/>
                <a:gd name="connsiteX47" fmla="*/ 320984 w 671259"/>
                <a:gd name="connsiteY47" fmla="*/ 580143 h 679401"/>
                <a:gd name="connsiteX48" fmla="*/ 320528 w 671259"/>
                <a:gd name="connsiteY48" fmla="*/ 579915 h 679401"/>
                <a:gd name="connsiteX49" fmla="*/ 260914 w 671259"/>
                <a:gd name="connsiteY49" fmla="*/ 570359 h 679401"/>
                <a:gd name="connsiteX50" fmla="*/ 260459 w 671259"/>
                <a:gd name="connsiteY50" fmla="*/ 571345 h 679401"/>
                <a:gd name="connsiteX51" fmla="*/ 260610 w 671259"/>
                <a:gd name="connsiteY51" fmla="*/ 571269 h 679401"/>
                <a:gd name="connsiteX52" fmla="*/ 260914 w 671259"/>
                <a:gd name="connsiteY52" fmla="*/ 570359 h 679401"/>
                <a:gd name="connsiteX53" fmla="*/ 252267 w 671259"/>
                <a:gd name="connsiteY53" fmla="*/ 566718 h 679401"/>
                <a:gd name="connsiteX54" fmla="*/ 252343 w 671259"/>
                <a:gd name="connsiteY54" fmla="*/ 566946 h 679401"/>
                <a:gd name="connsiteX55" fmla="*/ 252419 w 671259"/>
                <a:gd name="connsiteY55" fmla="*/ 566946 h 679401"/>
                <a:gd name="connsiteX56" fmla="*/ 252267 w 671259"/>
                <a:gd name="connsiteY56" fmla="*/ 566718 h 679401"/>
                <a:gd name="connsiteX57" fmla="*/ 209490 w 671259"/>
                <a:gd name="connsiteY57" fmla="*/ 564822 h 679401"/>
                <a:gd name="connsiteX58" fmla="*/ 209187 w 671259"/>
                <a:gd name="connsiteY58" fmla="*/ 564898 h 679401"/>
                <a:gd name="connsiteX59" fmla="*/ 209566 w 671259"/>
                <a:gd name="connsiteY59" fmla="*/ 564974 h 679401"/>
                <a:gd name="connsiteX60" fmla="*/ 209490 w 671259"/>
                <a:gd name="connsiteY60" fmla="*/ 564822 h 679401"/>
                <a:gd name="connsiteX61" fmla="*/ 236264 w 671259"/>
                <a:gd name="connsiteY61" fmla="*/ 562243 h 679401"/>
                <a:gd name="connsiteX62" fmla="*/ 232244 w 671259"/>
                <a:gd name="connsiteY62" fmla="*/ 563153 h 679401"/>
                <a:gd name="connsiteX63" fmla="*/ 237250 w 671259"/>
                <a:gd name="connsiteY63" fmla="*/ 567477 h 679401"/>
                <a:gd name="connsiteX64" fmla="*/ 236036 w 671259"/>
                <a:gd name="connsiteY64" fmla="*/ 563684 h 679401"/>
                <a:gd name="connsiteX65" fmla="*/ 236264 w 671259"/>
                <a:gd name="connsiteY65" fmla="*/ 562243 h 679401"/>
                <a:gd name="connsiteX66" fmla="*/ 65080 w 671259"/>
                <a:gd name="connsiteY66" fmla="*/ 562016 h 679401"/>
                <a:gd name="connsiteX67" fmla="*/ 67356 w 671259"/>
                <a:gd name="connsiteY67" fmla="*/ 566263 h 679401"/>
                <a:gd name="connsiteX68" fmla="*/ 73044 w 671259"/>
                <a:gd name="connsiteY68" fmla="*/ 576730 h 679401"/>
                <a:gd name="connsiteX69" fmla="*/ 79794 w 671259"/>
                <a:gd name="connsiteY69" fmla="*/ 579840 h 679401"/>
                <a:gd name="connsiteX70" fmla="*/ 87607 w 671259"/>
                <a:gd name="connsiteY70" fmla="*/ 588789 h 679401"/>
                <a:gd name="connsiteX71" fmla="*/ 93219 w 671259"/>
                <a:gd name="connsiteY71" fmla="*/ 589851 h 679401"/>
                <a:gd name="connsiteX72" fmla="*/ 98073 w 671259"/>
                <a:gd name="connsiteY72" fmla="*/ 591141 h 679401"/>
                <a:gd name="connsiteX73" fmla="*/ 65080 w 671259"/>
                <a:gd name="connsiteY73" fmla="*/ 562016 h 679401"/>
                <a:gd name="connsiteX74" fmla="*/ 197279 w 671259"/>
                <a:gd name="connsiteY74" fmla="*/ 549956 h 679401"/>
                <a:gd name="connsiteX75" fmla="*/ 196066 w 671259"/>
                <a:gd name="connsiteY75" fmla="*/ 551170 h 679401"/>
                <a:gd name="connsiteX76" fmla="*/ 197734 w 671259"/>
                <a:gd name="connsiteY76" fmla="*/ 551170 h 679401"/>
                <a:gd name="connsiteX77" fmla="*/ 197279 w 671259"/>
                <a:gd name="connsiteY77" fmla="*/ 549956 h 679401"/>
                <a:gd name="connsiteX78" fmla="*/ 16919 w 671259"/>
                <a:gd name="connsiteY78" fmla="*/ 543206 h 679401"/>
                <a:gd name="connsiteX79" fmla="*/ 21470 w 671259"/>
                <a:gd name="connsiteY79" fmla="*/ 546164 h 679401"/>
                <a:gd name="connsiteX80" fmla="*/ 20939 w 671259"/>
                <a:gd name="connsiteY80" fmla="*/ 547074 h 679401"/>
                <a:gd name="connsiteX81" fmla="*/ 16919 w 671259"/>
                <a:gd name="connsiteY81" fmla="*/ 543206 h 679401"/>
                <a:gd name="connsiteX82" fmla="*/ 576735 w 671259"/>
                <a:gd name="connsiteY82" fmla="*/ 536456 h 679401"/>
                <a:gd name="connsiteX83" fmla="*/ 576811 w 671259"/>
                <a:gd name="connsiteY83" fmla="*/ 536608 h 679401"/>
                <a:gd name="connsiteX84" fmla="*/ 576962 w 671259"/>
                <a:gd name="connsiteY84" fmla="*/ 536456 h 679401"/>
                <a:gd name="connsiteX85" fmla="*/ 296106 w 671259"/>
                <a:gd name="connsiteY85" fmla="*/ 534029 h 679401"/>
                <a:gd name="connsiteX86" fmla="*/ 296182 w 671259"/>
                <a:gd name="connsiteY86" fmla="*/ 534105 h 679401"/>
                <a:gd name="connsiteX87" fmla="*/ 296182 w 671259"/>
                <a:gd name="connsiteY87" fmla="*/ 534029 h 679401"/>
                <a:gd name="connsiteX88" fmla="*/ 520609 w 671259"/>
                <a:gd name="connsiteY88" fmla="*/ 530236 h 679401"/>
                <a:gd name="connsiteX89" fmla="*/ 520609 w 671259"/>
                <a:gd name="connsiteY89" fmla="*/ 530312 h 679401"/>
                <a:gd name="connsiteX90" fmla="*/ 520685 w 671259"/>
                <a:gd name="connsiteY90" fmla="*/ 530312 h 679401"/>
                <a:gd name="connsiteX91" fmla="*/ 520609 w 671259"/>
                <a:gd name="connsiteY91" fmla="*/ 530236 h 679401"/>
                <a:gd name="connsiteX92" fmla="*/ 239601 w 671259"/>
                <a:gd name="connsiteY92" fmla="*/ 528037 h 679401"/>
                <a:gd name="connsiteX93" fmla="*/ 239980 w 671259"/>
                <a:gd name="connsiteY93" fmla="*/ 529099 h 679401"/>
                <a:gd name="connsiteX94" fmla="*/ 239677 w 671259"/>
                <a:gd name="connsiteY94" fmla="*/ 529099 h 679401"/>
                <a:gd name="connsiteX95" fmla="*/ 239753 w 671259"/>
                <a:gd name="connsiteY95" fmla="*/ 529250 h 679401"/>
                <a:gd name="connsiteX96" fmla="*/ 239980 w 671259"/>
                <a:gd name="connsiteY96" fmla="*/ 529099 h 679401"/>
                <a:gd name="connsiteX97" fmla="*/ 241042 w 671259"/>
                <a:gd name="connsiteY97" fmla="*/ 528416 h 679401"/>
                <a:gd name="connsiteX98" fmla="*/ 241725 w 671259"/>
                <a:gd name="connsiteY98" fmla="*/ 528568 h 679401"/>
                <a:gd name="connsiteX99" fmla="*/ 239601 w 671259"/>
                <a:gd name="connsiteY99" fmla="*/ 528037 h 679401"/>
                <a:gd name="connsiteX100" fmla="*/ 688 w 671259"/>
                <a:gd name="connsiteY100" fmla="*/ 525458 h 679401"/>
                <a:gd name="connsiteX101" fmla="*/ 6983 w 671259"/>
                <a:gd name="connsiteY101" fmla="*/ 529326 h 679401"/>
                <a:gd name="connsiteX102" fmla="*/ 7135 w 671259"/>
                <a:gd name="connsiteY102" fmla="*/ 530615 h 679401"/>
                <a:gd name="connsiteX103" fmla="*/ 6073 w 671259"/>
                <a:gd name="connsiteY103" fmla="*/ 532815 h 679401"/>
                <a:gd name="connsiteX104" fmla="*/ 4784 w 671259"/>
                <a:gd name="connsiteY104" fmla="*/ 532966 h 679401"/>
                <a:gd name="connsiteX105" fmla="*/ 3949 w 671259"/>
                <a:gd name="connsiteY105" fmla="*/ 532132 h 679401"/>
                <a:gd name="connsiteX106" fmla="*/ 688 w 671259"/>
                <a:gd name="connsiteY106" fmla="*/ 525458 h 679401"/>
                <a:gd name="connsiteX107" fmla="*/ 232092 w 671259"/>
                <a:gd name="connsiteY107" fmla="*/ 525231 h 679401"/>
                <a:gd name="connsiteX108" fmla="*/ 231865 w 671259"/>
                <a:gd name="connsiteY108" fmla="*/ 526293 h 679401"/>
                <a:gd name="connsiteX109" fmla="*/ 232396 w 671259"/>
                <a:gd name="connsiteY109" fmla="*/ 526368 h 679401"/>
                <a:gd name="connsiteX110" fmla="*/ 232092 w 671259"/>
                <a:gd name="connsiteY110" fmla="*/ 525231 h 679401"/>
                <a:gd name="connsiteX111" fmla="*/ 191591 w 671259"/>
                <a:gd name="connsiteY111" fmla="*/ 512716 h 679401"/>
                <a:gd name="connsiteX112" fmla="*/ 191894 w 671259"/>
                <a:gd name="connsiteY112" fmla="*/ 513247 h 679401"/>
                <a:gd name="connsiteX113" fmla="*/ 192046 w 671259"/>
                <a:gd name="connsiteY113" fmla="*/ 513095 h 679401"/>
                <a:gd name="connsiteX114" fmla="*/ 191591 w 671259"/>
                <a:gd name="connsiteY114" fmla="*/ 512716 h 679401"/>
                <a:gd name="connsiteX115" fmla="*/ 101866 w 671259"/>
                <a:gd name="connsiteY115" fmla="*/ 510214 h 679401"/>
                <a:gd name="connsiteX116" fmla="*/ 103080 w 671259"/>
                <a:gd name="connsiteY116" fmla="*/ 511579 h 679401"/>
                <a:gd name="connsiteX117" fmla="*/ 100956 w 671259"/>
                <a:gd name="connsiteY117" fmla="*/ 513020 h 679401"/>
                <a:gd name="connsiteX118" fmla="*/ 99439 w 671259"/>
                <a:gd name="connsiteY118" fmla="*/ 511579 h 679401"/>
                <a:gd name="connsiteX119" fmla="*/ 101866 w 671259"/>
                <a:gd name="connsiteY119" fmla="*/ 510214 h 679401"/>
                <a:gd name="connsiteX120" fmla="*/ 28903 w 671259"/>
                <a:gd name="connsiteY120" fmla="*/ 507862 h 679401"/>
                <a:gd name="connsiteX121" fmla="*/ 29889 w 671259"/>
                <a:gd name="connsiteY121" fmla="*/ 509834 h 679401"/>
                <a:gd name="connsiteX122" fmla="*/ 27841 w 671259"/>
                <a:gd name="connsiteY122" fmla="*/ 510517 h 679401"/>
                <a:gd name="connsiteX123" fmla="*/ 27006 w 671259"/>
                <a:gd name="connsiteY123" fmla="*/ 508545 h 679401"/>
                <a:gd name="connsiteX124" fmla="*/ 28903 w 671259"/>
                <a:gd name="connsiteY124" fmla="*/ 507862 h 679401"/>
                <a:gd name="connsiteX125" fmla="*/ 397208 w 671259"/>
                <a:gd name="connsiteY125" fmla="*/ 504449 h 679401"/>
                <a:gd name="connsiteX126" fmla="*/ 397208 w 671259"/>
                <a:gd name="connsiteY126" fmla="*/ 504828 h 679401"/>
                <a:gd name="connsiteX127" fmla="*/ 397512 w 671259"/>
                <a:gd name="connsiteY127" fmla="*/ 504677 h 679401"/>
                <a:gd name="connsiteX128" fmla="*/ 397208 w 671259"/>
                <a:gd name="connsiteY128" fmla="*/ 504449 h 679401"/>
                <a:gd name="connsiteX129" fmla="*/ 399635 w 671259"/>
                <a:gd name="connsiteY129" fmla="*/ 503387 h 679401"/>
                <a:gd name="connsiteX130" fmla="*/ 399484 w 671259"/>
                <a:gd name="connsiteY130" fmla="*/ 503766 h 679401"/>
                <a:gd name="connsiteX131" fmla="*/ 399787 w 671259"/>
                <a:gd name="connsiteY131" fmla="*/ 503539 h 679401"/>
                <a:gd name="connsiteX132" fmla="*/ 399635 w 671259"/>
                <a:gd name="connsiteY132" fmla="*/ 503387 h 679401"/>
                <a:gd name="connsiteX133" fmla="*/ 546852 w 671259"/>
                <a:gd name="connsiteY133" fmla="*/ 498154 h 679401"/>
                <a:gd name="connsiteX134" fmla="*/ 546245 w 671259"/>
                <a:gd name="connsiteY134" fmla="*/ 498305 h 679401"/>
                <a:gd name="connsiteX135" fmla="*/ 546624 w 671259"/>
                <a:gd name="connsiteY135" fmla="*/ 498685 h 679401"/>
                <a:gd name="connsiteX136" fmla="*/ 546852 w 671259"/>
                <a:gd name="connsiteY136" fmla="*/ 498154 h 679401"/>
                <a:gd name="connsiteX137" fmla="*/ 595165 w 671259"/>
                <a:gd name="connsiteY137" fmla="*/ 495575 h 679401"/>
                <a:gd name="connsiteX138" fmla="*/ 595014 w 671259"/>
                <a:gd name="connsiteY138" fmla="*/ 495651 h 679401"/>
                <a:gd name="connsiteX139" fmla="*/ 595090 w 671259"/>
                <a:gd name="connsiteY139" fmla="*/ 495727 h 679401"/>
                <a:gd name="connsiteX140" fmla="*/ 595165 w 671259"/>
                <a:gd name="connsiteY140" fmla="*/ 495575 h 679401"/>
                <a:gd name="connsiteX141" fmla="*/ 126667 w 671259"/>
                <a:gd name="connsiteY141" fmla="*/ 490493 h 679401"/>
                <a:gd name="connsiteX142" fmla="*/ 125681 w 671259"/>
                <a:gd name="connsiteY142" fmla="*/ 491631 h 679401"/>
                <a:gd name="connsiteX143" fmla="*/ 126591 w 671259"/>
                <a:gd name="connsiteY143" fmla="*/ 493906 h 679401"/>
                <a:gd name="connsiteX144" fmla="*/ 132431 w 671259"/>
                <a:gd name="connsiteY144" fmla="*/ 504373 h 679401"/>
                <a:gd name="connsiteX145" fmla="*/ 142974 w 671259"/>
                <a:gd name="connsiteY145" fmla="*/ 507028 h 679401"/>
                <a:gd name="connsiteX146" fmla="*/ 142671 w 671259"/>
                <a:gd name="connsiteY146" fmla="*/ 502780 h 679401"/>
                <a:gd name="connsiteX147" fmla="*/ 142519 w 671259"/>
                <a:gd name="connsiteY147" fmla="*/ 502553 h 679401"/>
                <a:gd name="connsiteX148" fmla="*/ 127426 w 671259"/>
                <a:gd name="connsiteY148" fmla="*/ 491100 h 679401"/>
                <a:gd name="connsiteX149" fmla="*/ 126667 w 671259"/>
                <a:gd name="connsiteY149" fmla="*/ 490493 h 679401"/>
                <a:gd name="connsiteX150" fmla="*/ 452045 w 671259"/>
                <a:gd name="connsiteY150" fmla="*/ 490190 h 679401"/>
                <a:gd name="connsiteX151" fmla="*/ 452121 w 671259"/>
                <a:gd name="connsiteY151" fmla="*/ 490493 h 679401"/>
                <a:gd name="connsiteX152" fmla="*/ 452272 w 671259"/>
                <a:gd name="connsiteY152" fmla="*/ 490418 h 679401"/>
                <a:gd name="connsiteX153" fmla="*/ 452424 w 671259"/>
                <a:gd name="connsiteY153" fmla="*/ 490493 h 679401"/>
                <a:gd name="connsiteX154" fmla="*/ 452196 w 671259"/>
                <a:gd name="connsiteY154" fmla="*/ 490190 h 679401"/>
                <a:gd name="connsiteX155" fmla="*/ 195004 w 671259"/>
                <a:gd name="connsiteY155" fmla="*/ 488446 h 679401"/>
                <a:gd name="connsiteX156" fmla="*/ 195232 w 671259"/>
                <a:gd name="connsiteY156" fmla="*/ 489052 h 679401"/>
                <a:gd name="connsiteX157" fmla="*/ 195535 w 671259"/>
                <a:gd name="connsiteY157" fmla="*/ 488749 h 679401"/>
                <a:gd name="connsiteX158" fmla="*/ 195004 w 671259"/>
                <a:gd name="connsiteY158" fmla="*/ 488446 h 679401"/>
                <a:gd name="connsiteX159" fmla="*/ 407372 w 671259"/>
                <a:gd name="connsiteY159" fmla="*/ 485184 h 679401"/>
                <a:gd name="connsiteX160" fmla="*/ 407296 w 671259"/>
                <a:gd name="connsiteY160" fmla="*/ 485336 h 679401"/>
                <a:gd name="connsiteX161" fmla="*/ 407523 w 671259"/>
                <a:gd name="connsiteY161" fmla="*/ 485336 h 679401"/>
                <a:gd name="connsiteX162" fmla="*/ 407372 w 671259"/>
                <a:gd name="connsiteY162" fmla="*/ 485184 h 679401"/>
                <a:gd name="connsiteX163" fmla="*/ 59923 w 671259"/>
                <a:gd name="connsiteY163" fmla="*/ 484654 h 679401"/>
                <a:gd name="connsiteX164" fmla="*/ 62881 w 671259"/>
                <a:gd name="connsiteY164" fmla="*/ 486701 h 679401"/>
                <a:gd name="connsiteX165" fmla="*/ 71149 w 671259"/>
                <a:gd name="connsiteY165" fmla="*/ 489659 h 679401"/>
                <a:gd name="connsiteX166" fmla="*/ 77216 w 671259"/>
                <a:gd name="connsiteY166" fmla="*/ 492769 h 679401"/>
                <a:gd name="connsiteX167" fmla="*/ 92461 w 671259"/>
                <a:gd name="connsiteY167" fmla="*/ 504753 h 679401"/>
                <a:gd name="connsiteX168" fmla="*/ 95571 w 671259"/>
                <a:gd name="connsiteY168" fmla="*/ 507180 h 679401"/>
                <a:gd name="connsiteX169" fmla="*/ 91854 w 671259"/>
                <a:gd name="connsiteY169" fmla="*/ 507483 h 679401"/>
                <a:gd name="connsiteX170" fmla="*/ 88593 w 671259"/>
                <a:gd name="connsiteY170" fmla="*/ 506118 h 679401"/>
                <a:gd name="connsiteX171" fmla="*/ 77520 w 671259"/>
                <a:gd name="connsiteY171" fmla="*/ 500657 h 679401"/>
                <a:gd name="connsiteX172" fmla="*/ 72969 w 671259"/>
                <a:gd name="connsiteY172" fmla="*/ 501643 h 679401"/>
                <a:gd name="connsiteX173" fmla="*/ 65991 w 671259"/>
                <a:gd name="connsiteY173" fmla="*/ 496334 h 679401"/>
                <a:gd name="connsiteX174" fmla="*/ 62123 w 671259"/>
                <a:gd name="connsiteY174" fmla="*/ 488825 h 679401"/>
                <a:gd name="connsiteX175" fmla="*/ 59923 w 671259"/>
                <a:gd name="connsiteY175" fmla="*/ 484654 h 679401"/>
                <a:gd name="connsiteX176" fmla="*/ 452272 w 671259"/>
                <a:gd name="connsiteY176" fmla="*/ 481619 h 679401"/>
                <a:gd name="connsiteX177" fmla="*/ 453182 w 671259"/>
                <a:gd name="connsiteY177" fmla="*/ 482530 h 679401"/>
                <a:gd name="connsiteX178" fmla="*/ 453410 w 671259"/>
                <a:gd name="connsiteY178" fmla="*/ 482150 h 679401"/>
                <a:gd name="connsiteX179" fmla="*/ 452272 w 671259"/>
                <a:gd name="connsiteY179" fmla="*/ 481619 h 679401"/>
                <a:gd name="connsiteX180" fmla="*/ 317115 w 671259"/>
                <a:gd name="connsiteY180" fmla="*/ 481240 h 679401"/>
                <a:gd name="connsiteX181" fmla="*/ 316736 w 671259"/>
                <a:gd name="connsiteY181" fmla="*/ 481468 h 679401"/>
                <a:gd name="connsiteX182" fmla="*/ 317267 w 671259"/>
                <a:gd name="connsiteY182" fmla="*/ 481847 h 679401"/>
                <a:gd name="connsiteX183" fmla="*/ 317115 w 671259"/>
                <a:gd name="connsiteY183" fmla="*/ 481240 h 679401"/>
                <a:gd name="connsiteX184" fmla="*/ 146159 w 671259"/>
                <a:gd name="connsiteY184" fmla="*/ 475400 h 679401"/>
                <a:gd name="connsiteX185" fmla="*/ 146084 w 671259"/>
                <a:gd name="connsiteY185" fmla="*/ 475476 h 679401"/>
                <a:gd name="connsiteX186" fmla="*/ 146235 w 671259"/>
                <a:gd name="connsiteY186" fmla="*/ 475476 h 679401"/>
                <a:gd name="connsiteX187" fmla="*/ 632254 w 671259"/>
                <a:gd name="connsiteY187" fmla="*/ 472821 h 679401"/>
                <a:gd name="connsiteX188" fmla="*/ 631040 w 671259"/>
                <a:gd name="connsiteY188" fmla="*/ 473276 h 679401"/>
                <a:gd name="connsiteX189" fmla="*/ 632406 w 671259"/>
                <a:gd name="connsiteY189" fmla="*/ 473276 h 679401"/>
                <a:gd name="connsiteX190" fmla="*/ 632254 w 671259"/>
                <a:gd name="connsiteY190" fmla="*/ 472821 h 679401"/>
                <a:gd name="connsiteX191" fmla="*/ 422541 w 671259"/>
                <a:gd name="connsiteY191" fmla="*/ 463189 h 679401"/>
                <a:gd name="connsiteX192" fmla="*/ 421631 w 671259"/>
                <a:gd name="connsiteY192" fmla="*/ 463947 h 679401"/>
                <a:gd name="connsiteX193" fmla="*/ 422010 w 671259"/>
                <a:gd name="connsiteY193" fmla="*/ 464782 h 679401"/>
                <a:gd name="connsiteX194" fmla="*/ 422541 w 671259"/>
                <a:gd name="connsiteY194" fmla="*/ 463189 h 679401"/>
                <a:gd name="connsiteX195" fmla="*/ 516134 w 671259"/>
                <a:gd name="connsiteY195" fmla="*/ 461900 h 679401"/>
                <a:gd name="connsiteX196" fmla="*/ 516210 w 671259"/>
                <a:gd name="connsiteY196" fmla="*/ 461975 h 679401"/>
                <a:gd name="connsiteX197" fmla="*/ 516210 w 671259"/>
                <a:gd name="connsiteY197" fmla="*/ 461900 h 679401"/>
                <a:gd name="connsiteX198" fmla="*/ 324169 w 671259"/>
                <a:gd name="connsiteY198" fmla="*/ 460686 h 679401"/>
                <a:gd name="connsiteX199" fmla="*/ 323562 w 671259"/>
                <a:gd name="connsiteY199" fmla="*/ 461596 h 679401"/>
                <a:gd name="connsiteX200" fmla="*/ 324624 w 671259"/>
                <a:gd name="connsiteY200" fmla="*/ 461293 h 679401"/>
                <a:gd name="connsiteX201" fmla="*/ 324169 w 671259"/>
                <a:gd name="connsiteY201" fmla="*/ 460686 h 679401"/>
                <a:gd name="connsiteX202" fmla="*/ 17070 w 671259"/>
                <a:gd name="connsiteY202" fmla="*/ 459775 h 679401"/>
                <a:gd name="connsiteX203" fmla="*/ 20332 w 671259"/>
                <a:gd name="connsiteY203" fmla="*/ 461975 h 679401"/>
                <a:gd name="connsiteX204" fmla="*/ 19346 w 671259"/>
                <a:gd name="connsiteY204" fmla="*/ 463188 h 679401"/>
                <a:gd name="connsiteX205" fmla="*/ 17070 w 671259"/>
                <a:gd name="connsiteY205" fmla="*/ 459775 h 679401"/>
                <a:gd name="connsiteX206" fmla="*/ 406006 w 671259"/>
                <a:gd name="connsiteY206" fmla="*/ 454922 h 679401"/>
                <a:gd name="connsiteX207" fmla="*/ 406006 w 671259"/>
                <a:gd name="connsiteY207" fmla="*/ 456363 h 679401"/>
                <a:gd name="connsiteX208" fmla="*/ 406689 w 671259"/>
                <a:gd name="connsiteY208" fmla="*/ 456211 h 679401"/>
                <a:gd name="connsiteX209" fmla="*/ 406006 w 671259"/>
                <a:gd name="connsiteY209" fmla="*/ 454922 h 679401"/>
                <a:gd name="connsiteX210" fmla="*/ 70997 w 671259"/>
                <a:gd name="connsiteY210" fmla="*/ 450446 h 679401"/>
                <a:gd name="connsiteX211" fmla="*/ 72438 w 671259"/>
                <a:gd name="connsiteY211" fmla="*/ 450522 h 679401"/>
                <a:gd name="connsiteX212" fmla="*/ 71983 w 671259"/>
                <a:gd name="connsiteY212" fmla="*/ 453404 h 679401"/>
                <a:gd name="connsiteX213" fmla="*/ 71983 w 671259"/>
                <a:gd name="connsiteY213" fmla="*/ 453480 h 679401"/>
                <a:gd name="connsiteX214" fmla="*/ 70997 w 671259"/>
                <a:gd name="connsiteY214" fmla="*/ 450446 h 679401"/>
                <a:gd name="connsiteX215" fmla="*/ 526525 w 671259"/>
                <a:gd name="connsiteY215" fmla="*/ 446503 h 679401"/>
                <a:gd name="connsiteX216" fmla="*/ 526677 w 671259"/>
                <a:gd name="connsiteY216" fmla="*/ 446730 h 679401"/>
                <a:gd name="connsiteX217" fmla="*/ 526829 w 671259"/>
                <a:gd name="connsiteY217" fmla="*/ 446579 h 679401"/>
                <a:gd name="connsiteX218" fmla="*/ 526525 w 671259"/>
                <a:gd name="connsiteY218" fmla="*/ 446503 h 679401"/>
                <a:gd name="connsiteX219" fmla="*/ 446356 w 671259"/>
                <a:gd name="connsiteY219" fmla="*/ 445593 h 679401"/>
                <a:gd name="connsiteX220" fmla="*/ 446129 w 671259"/>
                <a:gd name="connsiteY220" fmla="*/ 445669 h 679401"/>
                <a:gd name="connsiteX221" fmla="*/ 445294 w 671259"/>
                <a:gd name="connsiteY221" fmla="*/ 446351 h 679401"/>
                <a:gd name="connsiteX222" fmla="*/ 445825 w 671259"/>
                <a:gd name="connsiteY222" fmla="*/ 446730 h 679401"/>
                <a:gd name="connsiteX223" fmla="*/ 446356 w 671259"/>
                <a:gd name="connsiteY223" fmla="*/ 445593 h 679401"/>
                <a:gd name="connsiteX224" fmla="*/ 82222 w 671259"/>
                <a:gd name="connsiteY224" fmla="*/ 439753 h 679401"/>
                <a:gd name="connsiteX225" fmla="*/ 82980 w 671259"/>
                <a:gd name="connsiteY225" fmla="*/ 440132 h 679401"/>
                <a:gd name="connsiteX226" fmla="*/ 83056 w 671259"/>
                <a:gd name="connsiteY226" fmla="*/ 439753 h 679401"/>
                <a:gd name="connsiteX227" fmla="*/ 216999 w 671259"/>
                <a:gd name="connsiteY227" fmla="*/ 436719 h 679401"/>
                <a:gd name="connsiteX228" fmla="*/ 216923 w 671259"/>
                <a:gd name="connsiteY228" fmla="*/ 436946 h 679401"/>
                <a:gd name="connsiteX229" fmla="*/ 217227 w 671259"/>
                <a:gd name="connsiteY229" fmla="*/ 436871 h 679401"/>
                <a:gd name="connsiteX230" fmla="*/ 216999 w 671259"/>
                <a:gd name="connsiteY230" fmla="*/ 436719 h 679401"/>
                <a:gd name="connsiteX231" fmla="*/ 493608 w 671259"/>
                <a:gd name="connsiteY231" fmla="*/ 435581 h 679401"/>
                <a:gd name="connsiteX232" fmla="*/ 493532 w 671259"/>
                <a:gd name="connsiteY232" fmla="*/ 435809 h 679401"/>
                <a:gd name="connsiteX233" fmla="*/ 493987 w 671259"/>
                <a:gd name="connsiteY233" fmla="*/ 435809 h 679401"/>
                <a:gd name="connsiteX234" fmla="*/ 493608 w 671259"/>
                <a:gd name="connsiteY234" fmla="*/ 435581 h 679401"/>
                <a:gd name="connsiteX235" fmla="*/ 541315 w 671259"/>
                <a:gd name="connsiteY235" fmla="*/ 434064 h 679401"/>
                <a:gd name="connsiteX236" fmla="*/ 541315 w 671259"/>
                <a:gd name="connsiteY236" fmla="*/ 434140 h 679401"/>
                <a:gd name="connsiteX237" fmla="*/ 541391 w 671259"/>
                <a:gd name="connsiteY237" fmla="*/ 434140 h 679401"/>
                <a:gd name="connsiteX238" fmla="*/ 541315 w 671259"/>
                <a:gd name="connsiteY238" fmla="*/ 434064 h 679401"/>
                <a:gd name="connsiteX239" fmla="*/ 471840 w 671259"/>
                <a:gd name="connsiteY239" fmla="*/ 427845 h 679401"/>
                <a:gd name="connsiteX240" fmla="*/ 471840 w 671259"/>
                <a:gd name="connsiteY240" fmla="*/ 427921 h 679401"/>
                <a:gd name="connsiteX241" fmla="*/ 471992 w 671259"/>
                <a:gd name="connsiteY241" fmla="*/ 427845 h 679401"/>
                <a:gd name="connsiteX242" fmla="*/ 379081 w 671259"/>
                <a:gd name="connsiteY242" fmla="*/ 413207 h 679401"/>
                <a:gd name="connsiteX243" fmla="*/ 379461 w 671259"/>
                <a:gd name="connsiteY243" fmla="*/ 413813 h 679401"/>
                <a:gd name="connsiteX244" fmla="*/ 379157 w 671259"/>
                <a:gd name="connsiteY244" fmla="*/ 413283 h 679401"/>
                <a:gd name="connsiteX245" fmla="*/ 379081 w 671259"/>
                <a:gd name="connsiteY245" fmla="*/ 413207 h 679401"/>
                <a:gd name="connsiteX246" fmla="*/ 418066 w 671259"/>
                <a:gd name="connsiteY246" fmla="*/ 407518 h 679401"/>
                <a:gd name="connsiteX247" fmla="*/ 417990 w 671259"/>
                <a:gd name="connsiteY247" fmla="*/ 407670 h 679401"/>
                <a:gd name="connsiteX248" fmla="*/ 417687 w 671259"/>
                <a:gd name="connsiteY248" fmla="*/ 408353 h 679401"/>
                <a:gd name="connsiteX249" fmla="*/ 417914 w 671259"/>
                <a:gd name="connsiteY249" fmla="*/ 408580 h 679401"/>
                <a:gd name="connsiteX250" fmla="*/ 418218 w 671259"/>
                <a:gd name="connsiteY250" fmla="*/ 407898 h 679401"/>
                <a:gd name="connsiteX251" fmla="*/ 418521 w 671259"/>
                <a:gd name="connsiteY251" fmla="*/ 407594 h 679401"/>
                <a:gd name="connsiteX252" fmla="*/ 418066 w 671259"/>
                <a:gd name="connsiteY252" fmla="*/ 407518 h 679401"/>
                <a:gd name="connsiteX253" fmla="*/ 565965 w 671259"/>
                <a:gd name="connsiteY253" fmla="*/ 402361 h 679401"/>
                <a:gd name="connsiteX254" fmla="*/ 565661 w 671259"/>
                <a:gd name="connsiteY254" fmla="*/ 402437 h 679401"/>
                <a:gd name="connsiteX255" fmla="*/ 565661 w 671259"/>
                <a:gd name="connsiteY255" fmla="*/ 402664 h 679401"/>
                <a:gd name="connsiteX256" fmla="*/ 565965 w 671259"/>
                <a:gd name="connsiteY256" fmla="*/ 402361 h 679401"/>
                <a:gd name="connsiteX257" fmla="*/ 439227 w 671259"/>
                <a:gd name="connsiteY257" fmla="*/ 400085 h 679401"/>
                <a:gd name="connsiteX258" fmla="*/ 439379 w 671259"/>
                <a:gd name="connsiteY258" fmla="*/ 401147 h 679401"/>
                <a:gd name="connsiteX259" fmla="*/ 439985 w 671259"/>
                <a:gd name="connsiteY259" fmla="*/ 400996 h 679401"/>
                <a:gd name="connsiteX260" fmla="*/ 439227 w 671259"/>
                <a:gd name="connsiteY260" fmla="*/ 400085 h 679401"/>
                <a:gd name="connsiteX261" fmla="*/ 154578 w 671259"/>
                <a:gd name="connsiteY261" fmla="*/ 387419 h 679401"/>
                <a:gd name="connsiteX262" fmla="*/ 154351 w 671259"/>
                <a:gd name="connsiteY262" fmla="*/ 387874 h 679401"/>
                <a:gd name="connsiteX263" fmla="*/ 154957 w 671259"/>
                <a:gd name="connsiteY263" fmla="*/ 387571 h 679401"/>
                <a:gd name="connsiteX264" fmla="*/ 154578 w 671259"/>
                <a:gd name="connsiteY264" fmla="*/ 387419 h 679401"/>
                <a:gd name="connsiteX265" fmla="*/ 571198 w 671259"/>
                <a:gd name="connsiteY265" fmla="*/ 379076 h 679401"/>
                <a:gd name="connsiteX266" fmla="*/ 571653 w 671259"/>
                <a:gd name="connsiteY266" fmla="*/ 379835 h 679401"/>
                <a:gd name="connsiteX267" fmla="*/ 572791 w 671259"/>
                <a:gd name="connsiteY267" fmla="*/ 380441 h 679401"/>
                <a:gd name="connsiteX268" fmla="*/ 571198 w 671259"/>
                <a:gd name="connsiteY268" fmla="*/ 379076 h 679401"/>
                <a:gd name="connsiteX269" fmla="*/ 533427 w 671259"/>
                <a:gd name="connsiteY269" fmla="*/ 376877 h 679401"/>
                <a:gd name="connsiteX270" fmla="*/ 533655 w 671259"/>
                <a:gd name="connsiteY270" fmla="*/ 378773 h 679401"/>
                <a:gd name="connsiteX271" fmla="*/ 533958 w 671259"/>
                <a:gd name="connsiteY271" fmla="*/ 377028 h 679401"/>
                <a:gd name="connsiteX272" fmla="*/ 533427 w 671259"/>
                <a:gd name="connsiteY272" fmla="*/ 376877 h 679401"/>
                <a:gd name="connsiteX273" fmla="*/ 63260 w 671259"/>
                <a:gd name="connsiteY273" fmla="*/ 367471 h 679401"/>
                <a:gd name="connsiteX274" fmla="*/ 64398 w 671259"/>
                <a:gd name="connsiteY274" fmla="*/ 368381 h 679401"/>
                <a:gd name="connsiteX275" fmla="*/ 63109 w 671259"/>
                <a:gd name="connsiteY275" fmla="*/ 370126 h 679401"/>
                <a:gd name="connsiteX276" fmla="*/ 62047 w 671259"/>
                <a:gd name="connsiteY276" fmla="*/ 368988 h 679401"/>
                <a:gd name="connsiteX277" fmla="*/ 63260 w 671259"/>
                <a:gd name="connsiteY277" fmla="*/ 367471 h 679401"/>
                <a:gd name="connsiteX278" fmla="*/ 316509 w 671259"/>
                <a:gd name="connsiteY278" fmla="*/ 366865 h 679401"/>
                <a:gd name="connsiteX279" fmla="*/ 316509 w 671259"/>
                <a:gd name="connsiteY279" fmla="*/ 367320 h 679401"/>
                <a:gd name="connsiteX280" fmla="*/ 317040 w 671259"/>
                <a:gd name="connsiteY280" fmla="*/ 367396 h 679401"/>
                <a:gd name="connsiteX281" fmla="*/ 316509 w 671259"/>
                <a:gd name="connsiteY281" fmla="*/ 366865 h 679401"/>
                <a:gd name="connsiteX282" fmla="*/ 318860 w 671259"/>
                <a:gd name="connsiteY282" fmla="*/ 363680 h 679401"/>
                <a:gd name="connsiteX283" fmla="*/ 319391 w 671259"/>
                <a:gd name="connsiteY283" fmla="*/ 364210 h 679401"/>
                <a:gd name="connsiteX284" fmla="*/ 319467 w 671259"/>
                <a:gd name="connsiteY284" fmla="*/ 363755 h 679401"/>
                <a:gd name="connsiteX285" fmla="*/ 318860 w 671259"/>
                <a:gd name="connsiteY285" fmla="*/ 363680 h 679401"/>
                <a:gd name="connsiteX286" fmla="*/ 110588 w 671259"/>
                <a:gd name="connsiteY286" fmla="*/ 358598 h 679401"/>
                <a:gd name="connsiteX287" fmla="*/ 110664 w 671259"/>
                <a:gd name="connsiteY287" fmla="*/ 358750 h 679401"/>
                <a:gd name="connsiteX288" fmla="*/ 110891 w 671259"/>
                <a:gd name="connsiteY288" fmla="*/ 358598 h 679401"/>
                <a:gd name="connsiteX289" fmla="*/ 424134 w 671259"/>
                <a:gd name="connsiteY289" fmla="*/ 350482 h 679401"/>
                <a:gd name="connsiteX290" fmla="*/ 422693 w 671259"/>
                <a:gd name="connsiteY290" fmla="*/ 351241 h 679401"/>
                <a:gd name="connsiteX291" fmla="*/ 425120 w 671259"/>
                <a:gd name="connsiteY291" fmla="*/ 350937 h 679401"/>
                <a:gd name="connsiteX292" fmla="*/ 424134 w 671259"/>
                <a:gd name="connsiteY292" fmla="*/ 350482 h 679401"/>
                <a:gd name="connsiteX293" fmla="*/ 164438 w 671259"/>
                <a:gd name="connsiteY293" fmla="*/ 349724 h 679401"/>
                <a:gd name="connsiteX294" fmla="*/ 164362 w 671259"/>
                <a:gd name="connsiteY294" fmla="*/ 349876 h 679401"/>
                <a:gd name="connsiteX295" fmla="*/ 164514 w 671259"/>
                <a:gd name="connsiteY295" fmla="*/ 349876 h 679401"/>
                <a:gd name="connsiteX296" fmla="*/ 164438 w 671259"/>
                <a:gd name="connsiteY296" fmla="*/ 349724 h 679401"/>
                <a:gd name="connsiteX297" fmla="*/ 499297 w 671259"/>
                <a:gd name="connsiteY297" fmla="*/ 341836 h 679401"/>
                <a:gd name="connsiteX298" fmla="*/ 499372 w 671259"/>
                <a:gd name="connsiteY298" fmla="*/ 341912 h 679401"/>
                <a:gd name="connsiteX299" fmla="*/ 499372 w 671259"/>
                <a:gd name="connsiteY299" fmla="*/ 341836 h 679401"/>
                <a:gd name="connsiteX300" fmla="*/ 556636 w 671259"/>
                <a:gd name="connsiteY300" fmla="*/ 335313 h 679401"/>
                <a:gd name="connsiteX301" fmla="*/ 556408 w 671259"/>
                <a:gd name="connsiteY301" fmla="*/ 335541 h 679401"/>
                <a:gd name="connsiteX302" fmla="*/ 556939 w 671259"/>
                <a:gd name="connsiteY302" fmla="*/ 335693 h 679401"/>
                <a:gd name="connsiteX303" fmla="*/ 556636 w 671259"/>
                <a:gd name="connsiteY303" fmla="*/ 335313 h 679401"/>
                <a:gd name="connsiteX304" fmla="*/ 410026 w 671259"/>
                <a:gd name="connsiteY304" fmla="*/ 332431 h 679401"/>
                <a:gd name="connsiteX305" fmla="*/ 409950 w 671259"/>
                <a:gd name="connsiteY305" fmla="*/ 332962 h 679401"/>
                <a:gd name="connsiteX306" fmla="*/ 410102 w 671259"/>
                <a:gd name="connsiteY306" fmla="*/ 332962 h 679401"/>
                <a:gd name="connsiteX307" fmla="*/ 410026 w 671259"/>
                <a:gd name="connsiteY307" fmla="*/ 332431 h 679401"/>
                <a:gd name="connsiteX308" fmla="*/ 423982 w 671259"/>
                <a:gd name="connsiteY308" fmla="*/ 328942 h 679401"/>
                <a:gd name="connsiteX309" fmla="*/ 423754 w 671259"/>
                <a:gd name="connsiteY309" fmla="*/ 329170 h 679401"/>
                <a:gd name="connsiteX310" fmla="*/ 425878 w 671259"/>
                <a:gd name="connsiteY310" fmla="*/ 331521 h 679401"/>
                <a:gd name="connsiteX311" fmla="*/ 427471 w 671259"/>
                <a:gd name="connsiteY311" fmla="*/ 329852 h 679401"/>
                <a:gd name="connsiteX312" fmla="*/ 423982 w 671259"/>
                <a:gd name="connsiteY312" fmla="*/ 328942 h 679401"/>
                <a:gd name="connsiteX313" fmla="*/ 440744 w 671259"/>
                <a:gd name="connsiteY313" fmla="*/ 328335 h 679401"/>
                <a:gd name="connsiteX314" fmla="*/ 440744 w 671259"/>
                <a:gd name="connsiteY314" fmla="*/ 328791 h 679401"/>
                <a:gd name="connsiteX315" fmla="*/ 441047 w 671259"/>
                <a:gd name="connsiteY315" fmla="*/ 328639 h 679401"/>
                <a:gd name="connsiteX316" fmla="*/ 440744 w 671259"/>
                <a:gd name="connsiteY316" fmla="*/ 328335 h 679401"/>
                <a:gd name="connsiteX317" fmla="*/ 212752 w 671259"/>
                <a:gd name="connsiteY317" fmla="*/ 324922 h 679401"/>
                <a:gd name="connsiteX318" fmla="*/ 212524 w 671259"/>
                <a:gd name="connsiteY318" fmla="*/ 324998 h 679401"/>
                <a:gd name="connsiteX319" fmla="*/ 212752 w 671259"/>
                <a:gd name="connsiteY319" fmla="*/ 325074 h 679401"/>
                <a:gd name="connsiteX320" fmla="*/ 241194 w 671259"/>
                <a:gd name="connsiteY320" fmla="*/ 313318 h 679401"/>
                <a:gd name="connsiteX321" fmla="*/ 241270 w 671259"/>
                <a:gd name="connsiteY321" fmla="*/ 313470 h 679401"/>
                <a:gd name="connsiteX322" fmla="*/ 241346 w 671259"/>
                <a:gd name="connsiteY322" fmla="*/ 313318 h 679401"/>
                <a:gd name="connsiteX323" fmla="*/ 480032 w 671259"/>
                <a:gd name="connsiteY323" fmla="*/ 310588 h 679401"/>
                <a:gd name="connsiteX324" fmla="*/ 480487 w 671259"/>
                <a:gd name="connsiteY324" fmla="*/ 311119 h 679401"/>
                <a:gd name="connsiteX325" fmla="*/ 480866 w 671259"/>
                <a:gd name="connsiteY325" fmla="*/ 310663 h 679401"/>
                <a:gd name="connsiteX326" fmla="*/ 480032 w 671259"/>
                <a:gd name="connsiteY326" fmla="*/ 310588 h 679401"/>
                <a:gd name="connsiteX327" fmla="*/ 310820 w 671259"/>
                <a:gd name="connsiteY327" fmla="*/ 304672 h 679401"/>
                <a:gd name="connsiteX328" fmla="*/ 310669 w 671259"/>
                <a:gd name="connsiteY328" fmla="*/ 304747 h 679401"/>
                <a:gd name="connsiteX329" fmla="*/ 310820 w 671259"/>
                <a:gd name="connsiteY329" fmla="*/ 304747 h 679401"/>
                <a:gd name="connsiteX330" fmla="*/ 90868 w 671259"/>
                <a:gd name="connsiteY330" fmla="*/ 304672 h 679401"/>
                <a:gd name="connsiteX331" fmla="*/ 89275 w 671259"/>
                <a:gd name="connsiteY331" fmla="*/ 305354 h 679401"/>
                <a:gd name="connsiteX332" fmla="*/ 91247 w 671259"/>
                <a:gd name="connsiteY332" fmla="*/ 306947 h 679401"/>
                <a:gd name="connsiteX333" fmla="*/ 90868 w 671259"/>
                <a:gd name="connsiteY333" fmla="*/ 304672 h 679401"/>
                <a:gd name="connsiteX334" fmla="*/ 621636 w 671259"/>
                <a:gd name="connsiteY334" fmla="*/ 300045 h 679401"/>
                <a:gd name="connsiteX335" fmla="*/ 621332 w 671259"/>
                <a:gd name="connsiteY335" fmla="*/ 300348 h 679401"/>
                <a:gd name="connsiteX336" fmla="*/ 621484 w 671259"/>
                <a:gd name="connsiteY336" fmla="*/ 300500 h 679401"/>
                <a:gd name="connsiteX337" fmla="*/ 621636 w 671259"/>
                <a:gd name="connsiteY337" fmla="*/ 300045 h 679401"/>
                <a:gd name="connsiteX338" fmla="*/ 365884 w 671259"/>
                <a:gd name="connsiteY338" fmla="*/ 299742 h 679401"/>
                <a:gd name="connsiteX339" fmla="*/ 365657 w 671259"/>
                <a:gd name="connsiteY339" fmla="*/ 300045 h 679401"/>
                <a:gd name="connsiteX340" fmla="*/ 366036 w 671259"/>
                <a:gd name="connsiteY340" fmla="*/ 300121 h 679401"/>
                <a:gd name="connsiteX341" fmla="*/ 366036 w 671259"/>
                <a:gd name="connsiteY341" fmla="*/ 300045 h 679401"/>
                <a:gd name="connsiteX342" fmla="*/ 365884 w 671259"/>
                <a:gd name="connsiteY342" fmla="*/ 299742 h 679401"/>
                <a:gd name="connsiteX343" fmla="*/ 120069 w 671259"/>
                <a:gd name="connsiteY343" fmla="*/ 285938 h 679401"/>
                <a:gd name="connsiteX344" fmla="*/ 118552 w 671259"/>
                <a:gd name="connsiteY344" fmla="*/ 299590 h 679401"/>
                <a:gd name="connsiteX345" fmla="*/ 118097 w 671259"/>
                <a:gd name="connsiteY345" fmla="*/ 305582 h 679401"/>
                <a:gd name="connsiteX346" fmla="*/ 118172 w 671259"/>
                <a:gd name="connsiteY346" fmla="*/ 305733 h 679401"/>
                <a:gd name="connsiteX347" fmla="*/ 124012 w 671259"/>
                <a:gd name="connsiteY347" fmla="*/ 295874 h 679401"/>
                <a:gd name="connsiteX348" fmla="*/ 120069 w 671259"/>
                <a:gd name="connsiteY348" fmla="*/ 285938 h 679401"/>
                <a:gd name="connsiteX349" fmla="*/ 466000 w 671259"/>
                <a:gd name="connsiteY349" fmla="*/ 281463 h 679401"/>
                <a:gd name="connsiteX350" fmla="*/ 465697 w 671259"/>
                <a:gd name="connsiteY350" fmla="*/ 281615 h 679401"/>
                <a:gd name="connsiteX351" fmla="*/ 465697 w 671259"/>
                <a:gd name="connsiteY351" fmla="*/ 281690 h 679401"/>
                <a:gd name="connsiteX352" fmla="*/ 466000 w 671259"/>
                <a:gd name="connsiteY352" fmla="*/ 281463 h 679401"/>
                <a:gd name="connsiteX353" fmla="*/ 94053 w 671259"/>
                <a:gd name="connsiteY353" fmla="*/ 280477 h 679401"/>
                <a:gd name="connsiteX354" fmla="*/ 93523 w 671259"/>
                <a:gd name="connsiteY354" fmla="*/ 282676 h 679401"/>
                <a:gd name="connsiteX355" fmla="*/ 94736 w 671259"/>
                <a:gd name="connsiteY355" fmla="*/ 310512 h 679401"/>
                <a:gd name="connsiteX356" fmla="*/ 92309 w 671259"/>
                <a:gd name="connsiteY356" fmla="*/ 317565 h 679401"/>
                <a:gd name="connsiteX357" fmla="*/ 91551 w 671259"/>
                <a:gd name="connsiteY357" fmla="*/ 317110 h 679401"/>
                <a:gd name="connsiteX358" fmla="*/ 91475 w 671259"/>
                <a:gd name="connsiteY358" fmla="*/ 317414 h 679401"/>
                <a:gd name="connsiteX359" fmla="*/ 92992 w 671259"/>
                <a:gd name="connsiteY359" fmla="*/ 319537 h 679401"/>
                <a:gd name="connsiteX360" fmla="*/ 93750 w 671259"/>
                <a:gd name="connsiteY360" fmla="*/ 322192 h 679401"/>
                <a:gd name="connsiteX361" fmla="*/ 93978 w 671259"/>
                <a:gd name="connsiteY361" fmla="*/ 325378 h 679401"/>
                <a:gd name="connsiteX362" fmla="*/ 95343 w 671259"/>
                <a:gd name="connsiteY362" fmla="*/ 328942 h 679401"/>
                <a:gd name="connsiteX363" fmla="*/ 103155 w 671259"/>
                <a:gd name="connsiteY363" fmla="*/ 322571 h 679401"/>
                <a:gd name="connsiteX364" fmla="*/ 101259 w 671259"/>
                <a:gd name="connsiteY364" fmla="*/ 305203 h 679401"/>
                <a:gd name="connsiteX365" fmla="*/ 99818 w 671259"/>
                <a:gd name="connsiteY365" fmla="*/ 287834 h 679401"/>
                <a:gd name="connsiteX366" fmla="*/ 99590 w 671259"/>
                <a:gd name="connsiteY366" fmla="*/ 286545 h 679401"/>
                <a:gd name="connsiteX367" fmla="*/ 97922 w 671259"/>
                <a:gd name="connsiteY367" fmla="*/ 283131 h 679401"/>
                <a:gd name="connsiteX368" fmla="*/ 94053 w 671259"/>
                <a:gd name="connsiteY368" fmla="*/ 280477 h 679401"/>
                <a:gd name="connsiteX369" fmla="*/ 36184 w 671259"/>
                <a:gd name="connsiteY369" fmla="*/ 268949 h 679401"/>
                <a:gd name="connsiteX370" fmla="*/ 39142 w 671259"/>
                <a:gd name="connsiteY370" fmla="*/ 270845 h 679401"/>
                <a:gd name="connsiteX371" fmla="*/ 36487 w 671259"/>
                <a:gd name="connsiteY371" fmla="*/ 271907 h 679401"/>
                <a:gd name="connsiteX372" fmla="*/ 36184 w 671259"/>
                <a:gd name="connsiteY372" fmla="*/ 268949 h 679401"/>
                <a:gd name="connsiteX373" fmla="*/ 572184 w 671259"/>
                <a:gd name="connsiteY373" fmla="*/ 268797 h 679401"/>
                <a:gd name="connsiteX374" fmla="*/ 572108 w 671259"/>
                <a:gd name="connsiteY374" fmla="*/ 269403 h 679401"/>
                <a:gd name="connsiteX375" fmla="*/ 572791 w 671259"/>
                <a:gd name="connsiteY375" fmla="*/ 269252 h 679401"/>
                <a:gd name="connsiteX376" fmla="*/ 572184 w 671259"/>
                <a:gd name="connsiteY376" fmla="*/ 268797 h 679401"/>
                <a:gd name="connsiteX377" fmla="*/ 503165 w 671259"/>
                <a:gd name="connsiteY377" fmla="*/ 263260 h 679401"/>
                <a:gd name="connsiteX378" fmla="*/ 502482 w 671259"/>
                <a:gd name="connsiteY378" fmla="*/ 263487 h 679401"/>
                <a:gd name="connsiteX379" fmla="*/ 502710 w 671259"/>
                <a:gd name="connsiteY379" fmla="*/ 263791 h 679401"/>
                <a:gd name="connsiteX380" fmla="*/ 503165 w 671259"/>
                <a:gd name="connsiteY380" fmla="*/ 263260 h 679401"/>
                <a:gd name="connsiteX381" fmla="*/ 378778 w 671259"/>
                <a:gd name="connsiteY381" fmla="*/ 258861 h 679401"/>
                <a:gd name="connsiteX382" fmla="*/ 378778 w 671259"/>
                <a:gd name="connsiteY382" fmla="*/ 259164 h 679401"/>
                <a:gd name="connsiteX383" fmla="*/ 379081 w 671259"/>
                <a:gd name="connsiteY383" fmla="*/ 259088 h 679401"/>
                <a:gd name="connsiteX384" fmla="*/ 378778 w 671259"/>
                <a:gd name="connsiteY384" fmla="*/ 258861 h 679401"/>
                <a:gd name="connsiteX385" fmla="*/ 557394 w 671259"/>
                <a:gd name="connsiteY385" fmla="*/ 238686 h 679401"/>
                <a:gd name="connsiteX386" fmla="*/ 557015 w 671259"/>
                <a:gd name="connsiteY386" fmla="*/ 238989 h 679401"/>
                <a:gd name="connsiteX387" fmla="*/ 557243 w 671259"/>
                <a:gd name="connsiteY387" fmla="*/ 239217 h 679401"/>
                <a:gd name="connsiteX388" fmla="*/ 557394 w 671259"/>
                <a:gd name="connsiteY388" fmla="*/ 238686 h 679401"/>
                <a:gd name="connsiteX389" fmla="*/ 560049 w 671259"/>
                <a:gd name="connsiteY389" fmla="*/ 235576 h 679401"/>
                <a:gd name="connsiteX390" fmla="*/ 559594 w 671259"/>
                <a:gd name="connsiteY390" fmla="*/ 235652 h 679401"/>
                <a:gd name="connsiteX391" fmla="*/ 559897 w 671259"/>
                <a:gd name="connsiteY391" fmla="*/ 236259 h 679401"/>
                <a:gd name="connsiteX392" fmla="*/ 560049 w 671259"/>
                <a:gd name="connsiteY392" fmla="*/ 235576 h 679401"/>
                <a:gd name="connsiteX393" fmla="*/ 341234 w 671259"/>
                <a:gd name="connsiteY393" fmla="*/ 234059 h 679401"/>
                <a:gd name="connsiteX394" fmla="*/ 341234 w 671259"/>
                <a:gd name="connsiteY394" fmla="*/ 234135 h 679401"/>
                <a:gd name="connsiteX395" fmla="*/ 341310 w 671259"/>
                <a:gd name="connsiteY395" fmla="*/ 234059 h 679401"/>
                <a:gd name="connsiteX396" fmla="*/ 632103 w 671259"/>
                <a:gd name="connsiteY396" fmla="*/ 227764 h 679401"/>
                <a:gd name="connsiteX397" fmla="*/ 634454 w 671259"/>
                <a:gd name="connsiteY397" fmla="*/ 230495 h 679401"/>
                <a:gd name="connsiteX398" fmla="*/ 631799 w 671259"/>
                <a:gd name="connsiteY398" fmla="*/ 231405 h 679401"/>
                <a:gd name="connsiteX399" fmla="*/ 632103 w 671259"/>
                <a:gd name="connsiteY399" fmla="*/ 227764 h 679401"/>
                <a:gd name="connsiteX400" fmla="*/ 115594 w 671259"/>
                <a:gd name="connsiteY400" fmla="*/ 227764 h 679401"/>
                <a:gd name="connsiteX401" fmla="*/ 110815 w 671259"/>
                <a:gd name="connsiteY401" fmla="*/ 228219 h 679401"/>
                <a:gd name="connsiteX402" fmla="*/ 109071 w 671259"/>
                <a:gd name="connsiteY402" fmla="*/ 235273 h 679401"/>
                <a:gd name="connsiteX403" fmla="*/ 105127 w 671259"/>
                <a:gd name="connsiteY403" fmla="*/ 254614 h 679401"/>
                <a:gd name="connsiteX404" fmla="*/ 105127 w 671259"/>
                <a:gd name="connsiteY404" fmla="*/ 254841 h 679401"/>
                <a:gd name="connsiteX405" fmla="*/ 107402 w 671259"/>
                <a:gd name="connsiteY405" fmla="*/ 260605 h 679401"/>
                <a:gd name="connsiteX406" fmla="*/ 113242 w 671259"/>
                <a:gd name="connsiteY406" fmla="*/ 252338 h 679401"/>
                <a:gd name="connsiteX407" fmla="*/ 113091 w 671259"/>
                <a:gd name="connsiteY407" fmla="*/ 252035 h 679401"/>
                <a:gd name="connsiteX408" fmla="*/ 115594 w 671259"/>
                <a:gd name="connsiteY408" fmla="*/ 248091 h 679401"/>
                <a:gd name="connsiteX409" fmla="*/ 115366 w 671259"/>
                <a:gd name="connsiteY409" fmla="*/ 247712 h 679401"/>
                <a:gd name="connsiteX410" fmla="*/ 115669 w 671259"/>
                <a:gd name="connsiteY410" fmla="*/ 247408 h 679401"/>
                <a:gd name="connsiteX411" fmla="*/ 115745 w 671259"/>
                <a:gd name="connsiteY411" fmla="*/ 247332 h 679401"/>
                <a:gd name="connsiteX412" fmla="*/ 114911 w 671259"/>
                <a:gd name="connsiteY412" fmla="*/ 246574 h 679401"/>
                <a:gd name="connsiteX413" fmla="*/ 115594 w 671259"/>
                <a:gd name="connsiteY413" fmla="*/ 228219 h 679401"/>
                <a:gd name="connsiteX414" fmla="*/ 285336 w 671259"/>
                <a:gd name="connsiteY414" fmla="*/ 226627 h 679401"/>
                <a:gd name="connsiteX415" fmla="*/ 285260 w 671259"/>
                <a:gd name="connsiteY415" fmla="*/ 226702 h 679401"/>
                <a:gd name="connsiteX416" fmla="*/ 285109 w 671259"/>
                <a:gd name="connsiteY416" fmla="*/ 226778 h 679401"/>
                <a:gd name="connsiteX417" fmla="*/ 285184 w 671259"/>
                <a:gd name="connsiteY417" fmla="*/ 226854 h 679401"/>
                <a:gd name="connsiteX418" fmla="*/ 285260 w 671259"/>
                <a:gd name="connsiteY418" fmla="*/ 226702 h 679401"/>
                <a:gd name="connsiteX419" fmla="*/ 285564 w 671259"/>
                <a:gd name="connsiteY419" fmla="*/ 226930 h 679401"/>
                <a:gd name="connsiteX420" fmla="*/ 285336 w 671259"/>
                <a:gd name="connsiteY420" fmla="*/ 226627 h 679401"/>
                <a:gd name="connsiteX421" fmla="*/ 320604 w 671259"/>
                <a:gd name="connsiteY421" fmla="*/ 220862 h 679401"/>
                <a:gd name="connsiteX422" fmla="*/ 320528 w 671259"/>
                <a:gd name="connsiteY422" fmla="*/ 221166 h 679401"/>
                <a:gd name="connsiteX423" fmla="*/ 321059 w 671259"/>
                <a:gd name="connsiteY423" fmla="*/ 221014 h 679401"/>
                <a:gd name="connsiteX424" fmla="*/ 320604 w 671259"/>
                <a:gd name="connsiteY424" fmla="*/ 220862 h 679401"/>
                <a:gd name="connsiteX425" fmla="*/ 630358 w 671259"/>
                <a:gd name="connsiteY425" fmla="*/ 218208 h 679401"/>
                <a:gd name="connsiteX426" fmla="*/ 630358 w 671259"/>
                <a:gd name="connsiteY426" fmla="*/ 221621 h 679401"/>
                <a:gd name="connsiteX427" fmla="*/ 628007 w 671259"/>
                <a:gd name="connsiteY427" fmla="*/ 220559 h 679401"/>
                <a:gd name="connsiteX428" fmla="*/ 630358 w 671259"/>
                <a:gd name="connsiteY428" fmla="*/ 218208 h 679401"/>
                <a:gd name="connsiteX429" fmla="*/ 285639 w 671259"/>
                <a:gd name="connsiteY429" fmla="*/ 211912 h 679401"/>
                <a:gd name="connsiteX430" fmla="*/ 286625 w 671259"/>
                <a:gd name="connsiteY430" fmla="*/ 213657 h 679401"/>
                <a:gd name="connsiteX431" fmla="*/ 287308 w 671259"/>
                <a:gd name="connsiteY431" fmla="*/ 213809 h 679401"/>
                <a:gd name="connsiteX432" fmla="*/ 285639 w 671259"/>
                <a:gd name="connsiteY432" fmla="*/ 211912 h 679401"/>
                <a:gd name="connsiteX433" fmla="*/ 587657 w 671259"/>
                <a:gd name="connsiteY433" fmla="*/ 208424 h 679401"/>
                <a:gd name="connsiteX434" fmla="*/ 587657 w 671259"/>
                <a:gd name="connsiteY434" fmla="*/ 208499 h 679401"/>
                <a:gd name="connsiteX435" fmla="*/ 587733 w 671259"/>
                <a:gd name="connsiteY435" fmla="*/ 208424 h 679401"/>
                <a:gd name="connsiteX436" fmla="*/ 587657 w 671259"/>
                <a:gd name="connsiteY436" fmla="*/ 208424 h 679401"/>
                <a:gd name="connsiteX437" fmla="*/ 132735 w 671259"/>
                <a:gd name="connsiteY437" fmla="*/ 205617 h 679401"/>
                <a:gd name="connsiteX438" fmla="*/ 132431 w 671259"/>
                <a:gd name="connsiteY438" fmla="*/ 205921 h 679401"/>
                <a:gd name="connsiteX439" fmla="*/ 132659 w 671259"/>
                <a:gd name="connsiteY439" fmla="*/ 205997 h 679401"/>
                <a:gd name="connsiteX440" fmla="*/ 132735 w 671259"/>
                <a:gd name="connsiteY440" fmla="*/ 205617 h 679401"/>
                <a:gd name="connsiteX441" fmla="*/ 198645 w 671259"/>
                <a:gd name="connsiteY441" fmla="*/ 194771 h 679401"/>
                <a:gd name="connsiteX442" fmla="*/ 197734 w 671259"/>
                <a:gd name="connsiteY442" fmla="*/ 195454 h 679401"/>
                <a:gd name="connsiteX443" fmla="*/ 198720 w 671259"/>
                <a:gd name="connsiteY443" fmla="*/ 195302 h 679401"/>
                <a:gd name="connsiteX444" fmla="*/ 198645 w 671259"/>
                <a:gd name="connsiteY444" fmla="*/ 194771 h 679401"/>
                <a:gd name="connsiteX445" fmla="*/ 310896 w 671259"/>
                <a:gd name="connsiteY445" fmla="*/ 182864 h 679401"/>
                <a:gd name="connsiteX446" fmla="*/ 309683 w 671259"/>
                <a:gd name="connsiteY446" fmla="*/ 183091 h 679401"/>
                <a:gd name="connsiteX447" fmla="*/ 309683 w 671259"/>
                <a:gd name="connsiteY447" fmla="*/ 184532 h 679401"/>
                <a:gd name="connsiteX448" fmla="*/ 310896 w 671259"/>
                <a:gd name="connsiteY448" fmla="*/ 182864 h 679401"/>
                <a:gd name="connsiteX449" fmla="*/ 171492 w 671259"/>
                <a:gd name="connsiteY449" fmla="*/ 182409 h 679401"/>
                <a:gd name="connsiteX450" fmla="*/ 171719 w 671259"/>
                <a:gd name="connsiteY450" fmla="*/ 182560 h 679401"/>
                <a:gd name="connsiteX451" fmla="*/ 171947 w 671259"/>
                <a:gd name="connsiteY451" fmla="*/ 182409 h 679401"/>
                <a:gd name="connsiteX452" fmla="*/ 316660 w 671259"/>
                <a:gd name="connsiteY452" fmla="*/ 181726 h 679401"/>
                <a:gd name="connsiteX453" fmla="*/ 315371 w 671259"/>
                <a:gd name="connsiteY453" fmla="*/ 182333 h 679401"/>
                <a:gd name="connsiteX454" fmla="*/ 315219 w 671259"/>
                <a:gd name="connsiteY454" fmla="*/ 182712 h 679401"/>
                <a:gd name="connsiteX455" fmla="*/ 316660 w 671259"/>
                <a:gd name="connsiteY455" fmla="*/ 181726 h 679401"/>
                <a:gd name="connsiteX456" fmla="*/ 374834 w 671259"/>
                <a:gd name="connsiteY456" fmla="*/ 177934 h 679401"/>
                <a:gd name="connsiteX457" fmla="*/ 374531 w 671259"/>
                <a:gd name="connsiteY457" fmla="*/ 178009 h 679401"/>
                <a:gd name="connsiteX458" fmla="*/ 375061 w 671259"/>
                <a:gd name="connsiteY458" fmla="*/ 178389 h 679401"/>
                <a:gd name="connsiteX459" fmla="*/ 525236 w 671259"/>
                <a:gd name="connsiteY459" fmla="*/ 175810 h 679401"/>
                <a:gd name="connsiteX460" fmla="*/ 525236 w 671259"/>
                <a:gd name="connsiteY460" fmla="*/ 175886 h 679401"/>
                <a:gd name="connsiteX461" fmla="*/ 525387 w 671259"/>
                <a:gd name="connsiteY461" fmla="*/ 175886 h 679401"/>
                <a:gd name="connsiteX462" fmla="*/ 525236 w 671259"/>
                <a:gd name="connsiteY462" fmla="*/ 175810 h 679401"/>
                <a:gd name="connsiteX463" fmla="*/ 450983 w 671259"/>
                <a:gd name="connsiteY463" fmla="*/ 170577 h 679401"/>
                <a:gd name="connsiteX464" fmla="*/ 451893 w 671259"/>
                <a:gd name="connsiteY464" fmla="*/ 171032 h 679401"/>
                <a:gd name="connsiteX465" fmla="*/ 451741 w 671259"/>
                <a:gd name="connsiteY465" fmla="*/ 170577 h 679401"/>
                <a:gd name="connsiteX466" fmla="*/ 450983 w 671259"/>
                <a:gd name="connsiteY466" fmla="*/ 170577 h 679401"/>
                <a:gd name="connsiteX467" fmla="*/ 530393 w 671259"/>
                <a:gd name="connsiteY467" fmla="*/ 169439 h 679401"/>
                <a:gd name="connsiteX468" fmla="*/ 531000 w 671259"/>
                <a:gd name="connsiteY468" fmla="*/ 172397 h 679401"/>
                <a:gd name="connsiteX469" fmla="*/ 531986 w 671259"/>
                <a:gd name="connsiteY469" fmla="*/ 171714 h 679401"/>
                <a:gd name="connsiteX470" fmla="*/ 530393 w 671259"/>
                <a:gd name="connsiteY470" fmla="*/ 169439 h 679401"/>
                <a:gd name="connsiteX471" fmla="*/ 483900 w 671259"/>
                <a:gd name="connsiteY471" fmla="*/ 165647 h 679401"/>
                <a:gd name="connsiteX472" fmla="*/ 483824 w 671259"/>
                <a:gd name="connsiteY472" fmla="*/ 165722 h 679401"/>
                <a:gd name="connsiteX473" fmla="*/ 483976 w 671259"/>
                <a:gd name="connsiteY473" fmla="*/ 165798 h 679401"/>
                <a:gd name="connsiteX474" fmla="*/ 483900 w 671259"/>
                <a:gd name="connsiteY474" fmla="*/ 165647 h 679401"/>
                <a:gd name="connsiteX475" fmla="*/ 512873 w 671259"/>
                <a:gd name="connsiteY475" fmla="*/ 147140 h 679401"/>
                <a:gd name="connsiteX476" fmla="*/ 512342 w 671259"/>
                <a:gd name="connsiteY476" fmla="*/ 147368 h 679401"/>
                <a:gd name="connsiteX477" fmla="*/ 513404 w 671259"/>
                <a:gd name="connsiteY477" fmla="*/ 148126 h 679401"/>
                <a:gd name="connsiteX478" fmla="*/ 512873 w 671259"/>
                <a:gd name="connsiteY478" fmla="*/ 147140 h 679401"/>
                <a:gd name="connsiteX479" fmla="*/ 190226 w 671259"/>
                <a:gd name="connsiteY479" fmla="*/ 143727 h 679401"/>
                <a:gd name="connsiteX480" fmla="*/ 190150 w 671259"/>
                <a:gd name="connsiteY480" fmla="*/ 143803 h 679401"/>
                <a:gd name="connsiteX481" fmla="*/ 190226 w 671259"/>
                <a:gd name="connsiteY481" fmla="*/ 143803 h 679401"/>
                <a:gd name="connsiteX482" fmla="*/ 516817 w 671259"/>
                <a:gd name="connsiteY482" fmla="*/ 137356 h 679401"/>
                <a:gd name="connsiteX483" fmla="*/ 518106 w 671259"/>
                <a:gd name="connsiteY483" fmla="*/ 137735 h 679401"/>
                <a:gd name="connsiteX484" fmla="*/ 518258 w 671259"/>
                <a:gd name="connsiteY484" fmla="*/ 137508 h 679401"/>
                <a:gd name="connsiteX485" fmla="*/ 516817 w 671259"/>
                <a:gd name="connsiteY485" fmla="*/ 137356 h 679401"/>
                <a:gd name="connsiteX486" fmla="*/ 190529 w 671259"/>
                <a:gd name="connsiteY486" fmla="*/ 136674 h 679401"/>
                <a:gd name="connsiteX487" fmla="*/ 189088 w 671259"/>
                <a:gd name="connsiteY487" fmla="*/ 137660 h 679401"/>
                <a:gd name="connsiteX488" fmla="*/ 190529 w 671259"/>
                <a:gd name="connsiteY488" fmla="*/ 136901 h 679401"/>
                <a:gd name="connsiteX489" fmla="*/ 243773 w 671259"/>
                <a:gd name="connsiteY489" fmla="*/ 134702 h 679401"/>
                <a:gd name="connsiteX490" fmla="*/ 243242 w 671259"/>
                <a:gd name="connsiteY490" fmla="*/ 134853 h 679401"/>
                <a:gd name="connsiteX491" fmla="*/ 243773 w 671259"/>
                <a:gd name="connsiteY491" fmla="*/ 135308 h 679401"/>
                <a:gd name="connsiteX492" fmla="*/ 245669 w 671259"/>
                <a:gd name="connsiteY492" fmla="*/ 133564 h 679401"/>
                <a:gd name="connsiteX493" fmla="*/ 244986 w 671259"/>
                <a:gd name="connsiteY493" fmla="*/ 133791 h 679401"/>
                <a:gd name="connsiteX494" fmla="*/ 244986 w 671259"/>
                <a:gd name="connsiteY494" fmla="*/ 134019 h 679401"/>
                <a:gd name="connsiteX495" fmla="*/ 245669 w 671259"/>
                <a:gd name="connsiteY495" fmla="*/ 133564 h 679401"/>
                <a:gd name="connsiteX496" fmla="*/ 376503 w 671259"/>
                <a:gd name="connsiteY496" fmla="*/ 131668 h 679401"/>
                <a:gd name="connsiteX497" fmla="*/ 376351 w 671259"/>
                <a:gd name="connsiteY497" fmla="*/ 131744 h 679401"/>
                <a:gd name="connsiteX498" fmla="*/ 376275 w 671259"/>
                <a:gd name="connsiteY498" fmla="*/ 131895 h 679401"/>
                <a:gd name="connsiteX499" fmla="*/ 376578 w 671259"/>
                <a:gd name="connsiteY499" fmla="*/ 131744 h 679401"/>
                <a:gd name="connsiteX500" fmla="*/ 397512 w 671259"/>
                <a:gd name="connsiteY500" fmla="*/ 129848 h 679401"/>
                <a:gd name="connsiteX501" fmla="*/ 397360 w 671259"/>
                <a:gd name="connsiteY501" fmla="*/ 130075 h 679401"/>
                <a:gd name="connsiteX502" fmla="*/ 397436 w 671259"/>
                <a:gd name="connsiteY502" fmla="*/ 130075 h 679401"/>
                <a:gd name="connsiteX503" fmla="*/ 397512 w 671259"/>
                <a:gd name="connsiteY503" fmla="*/ 129848 h 679401"/>
                <a:gd name="connsiteX504" fmla="*/ 295954 w 671259"/>
                <a:gd name="connsiteY504" fmla="*/ 126662 h 679401"/>
                <a:gd name="connsiteX505" fmla="*/ 294968 w 671259"/>
                <a:gd name="connsiteY505" fmla="*/ 126738 h 679401"/>
                <a:gd name="connsiteX506" fmla="*/ 295120 w 671259"/>
                <a:gd name="connsiteY506" fmla="*/ 127041 h 679401"/>
                <a:gd name="connsiteX507" fmla="*/ 295954 w 671259"/>
                <a:gd name="connsiteY507" fmla="*/ 126662 h 679401"/>
                <a:gd name="connsiteX508" fmla="*/ 479122 w 671259"/>
                <a:gd name="connsiteY508" fmla="*/ 114527 h 679401"/>
                <a:gd name="connsiteX509" fmla="*/ 479046 w 671259"/>
                <a:gd name="connsiteY509" fmla="*/ 114603 h 679401"/>
                <a:gd name="connsiteX510" fmla="*/ 479197 w 671259"/>
                <a:gd name="connsiteY510" fmla="*/ 114527 h 679401"/>
                <a:gd name="connsiteX511" fmla="*/ 352535 w 671259"/>
                <a:gd name="connsiteY511" fmla="*/ 104136 h 679401"/>
                <a:gd name="connsiteX512" fmla="*/ 352915 w 671259"/>
                <a:gd name="connsiteY512" fmla="*/ 107018 h 679401"/>
                <a:gd name="connsiteX513" fmla="*/ 352611 w 671259"/>
                <a:gd name="connsiteY513" fmla="*/ 104136 h 679401"/>
                <a:gd name="connsiteX514" fmla="*/ 188481 w 671259"/>
                <a:gd name="connsiteY514" fmla="*/ 92076 h 679401"/>
                <a:gd name="connsiteX515" fmla="*/ 188405 w 671259"/>
                <a:gd name="connsiteY515" fmla="*/ 92531 h 679401"/>
                <a:gd name="connsiteX516" fmla="*/ 188633 w 671259"/>
                <a:gd name="connsiteY516" fmla="*/ 92456 h 679401"/>
                <a:gd name="connsiteX517" fmla="*/ 188481 w 671259"/>
                <a:gd name="connsiteY517" fmla="*/ 92076 h 679401"/>
                <a:gd name="connsiteX518" fmla="*/ 392278 w 671259"/>
                <a:gd name="connsiteY518" fmla="*/ 72963 h 679401"/>
                <a:gd name="connsiteX519" fmla="*/ 392733 w 671259"/>
                <a:gd name="connsiteY519" fmla="*/ 73494 h 679401"/>
                <a:gd name="connsiteX520" fmla="*/ 393719 w 671259"/>
                <a:gd name="connsiteY520" fmla="*/ 74253 h 679401"/>
                <a:gd name="connsiteX521" fmla="*/ 392278 w 671259"/>
                <a:gd name="connsiteY521" fmla="*/ 72963 h 679401"/>
                <a:gd name="connsiteX522" fmla="*/ 239070 w 671259"/>
                <a:gd name="connsiteY522" fmla="*/ 64696 h 679401"/>
                <a:gd name="connsiteX523" fmla="*/ 238464 w 671259"/>
                <a:gd name="connsiteY523" fmla="*/ 65075 h 679401"/>
                <a:gd name="connsiteX524" fmla="*/ 239070 w 671259"/>
                <a:gd name="connsiteY524" fmla="*/ 65000 h 679401"/>
                <a:gd name="connsiteX525" fmla="*/ 443095 w 671259"/>
                <a:gd name="connsiteY525" fmla="*/ 43232 h 679401"/>
                <a:gd name="connsiteX526" fmla="*/ 448177 w 671259"/>
                <a:gd name="connsiteY526" fmla="*/ 49831 h 679401"/>
                <a:gd name="connsiteX527" fmla="*/ 444537 w 671259"/>
                <a:gd name="connsiteY527" fmla="*/ 55822 h 679401"/>
                <a:gd name="connsiteX528" fmla="*/ 443475 w 671259"/>
                <a:gd name="connsiteY528" fmla="*/ 56202 h 679401"/>
                <a:gd name="connsiteX529" fmla="*/ 442185 w 671259"/>
                <a:gd name="connsiteY529" fmla="*/ 55216 h 679401"/>
                <a:gd name="connsiteX530" fmla="*/ 438848 w 671259"/>
                <a:gd name="connsiteY530" fmla="*/ 44521 h 679401"/>
                <a:gd name="connsiteX531" fmla="*/ 443095 w 671259"/>
                <a:gd name="connsiteY531" fmla="*/ 43232 h 679401"/>
                <a:gd name="connsiteX532" fmla="*/ 322045 w 671259"/>
                <a:gd name="connsiteY532" fmla="*/ 42625 h 679401"/>
                <a:gd name="connsiteX533" fmla="*/ 322045 w 671259"/>
                <a:gd name="connsiteY533" fmla="*/ 42777 h 679401"/>
                <a:gd name="connsiteX534" fmla="*/ 322425 w 671259"/>
                <a:gd name="connsiteY534" fmla="*/ 42625 h 679401"/>
                <a:gd name="connsiteX535" fmla="*/ 366491 w 671259"/>
                <a:gd name="connsiteY535" fmla="*/ 39515 h 679401"/>
                <a:gd name="connsiteX536" fmla="*/ 375517 w 671259"/>
                <a:gd name="connsiteY536" fmla="*/ 41336 h 679401"/>
                <a:gd name="connsiteX537" fmla="*/ 389927 w 671259"/>
                <a:gd name="connsiteY537" fmla="*/ 44142 h 679401"/>
                <a:gd name="connsiteX538" fmla="*/ 412226 w 671259"/>
                <a:gd name="connsiteY538" fmla="*/ 54381 h 679401"/>
                <a:gd name="connsiteX539" fmla="*/ 417914 w 671259"/>
                <a:gd name="connsiteY539" fmla="*/ 55140 h 679401"/>
                <a:gd name="connsiteX540" fmla="*/ 428078 w 671259"/>
                <a:gd name="connsiteY540" fmla="*/ 58401 h 679401"/>
                <a:gd name="connsiteX541" fmla="*/ 433159 w 671259"/>
                <a:gd name="connsiteY541" fmla="*/ 61966 h 679401"/>
                <a:gd name="connsiteX542" fmla="*/ 441123 w 671259"/>
                <a:gd name="connsiteY542" fmla="*/ 66061 h 679401"/>
                <a:gd name="connsiteX543" fmla="*/ 453562 w 671259"/>
                <a:gd name="connsiteY543" fmla="*/ 73039 h 679401"/>
                <a:gd name="connsiteX544" fmla="*/ 483293 w 671259"/>
                <a:gd name="connsiteY544" fmla="*/ 90635 h 679401"/>
                <a:gd name="connsiteX545" fmla="*/ 483976 w 671259"/>
                <a:gd name="connsiteY545" fmla="*/ 94959 h 679401"/>
                <a:gd name="connsiteX546" fmla="*/ 484355 w 671259"/>
                <a:gd name="connsiteY546" fmla="*/ 98523 h 679401"/>
                <a:gd name="connsiteX547" fmla="*/ 493608 w 671259"/>
                <a:gd name="connsiteY547" fmla="*/ 99964 h 679401"/>
                <a:gd name="connsiteX548" fmla="*/ 497780 w 671259"/>
                <a:gd name="connsiteY548" fmla="*/ 108232 h 679401"/>
                <a:gd name="connsiteX549" fmla="*/ 508398 w 671259"/>
                <a:gd name="connsiteY549" fmla="*/ 119684 h 679401"/>
                <a:gd name="connsiteX550" fmla="*/ 518561 w 671259"/>
                <a:gd name="connsiteY550" fmla="*/ 125752 h 679401"/>
                <a:gd name="connsiteX551" fmla="*/ 520837 w 671259"/>
                <a:gd name="connsiteY551" fmla="*/ 130454 h 679401"/>
                <a:gd name="connsiteX552" fmla="*/ 526298 w 671259"/>
                <a:gd name="connsiteY552" fmla="*/ 136522 h 679401"/>
                <a:gd name="connsiteX553" fmla="*/ 527359 w 671259"/>
                <a:gd name="connsiteY553" fmla="*/ 136901 h 679401"/>
                <a:gd name="connsiteX554" fmla="*/ 541391 w 671259"/>
                <a:gd name="connsiteY554" fmla="*/ 157152 h 679401"/>
                <a:gd name="connsiteX555" fmla="*/ 542377 w 671259"/>
                <a:gd name="connsiteY555" fmla="*/ 157379 h 679401"/>
                <a:gd name="connsiteX556" fmla="*/ 542529 w 671259"/>
                <a:gd name="connsiteY556" fmla="*/ 158441 h 679401"/>
                <a:gd name="connsiteX557" fmla="*/ 543515 w 671259"/>
                <a:gd name="connsiteY557" fmla="*/ 158593 h 679401"/>
                <a:gd name="connsiteX558" fmla="*/ 542680 w 671259"/>
                <a:gd name="connsiteY558" fmla="*/ 163220 h 679401"/>
                <a:gd name="connsiteX559" fmla="*/ 540177 w 671259"/>
                <a:gd name="connsiteY559" fmla="*/ 160944 h 679401"/>
                <a:gd name="connsiteX560" fmla="*/ 540253 w 671259"/>
                <a:gd name="connsiteY560" fmla="*/ 167391 h 679401"/>
                <a:gd name="connsiteX561" fmla="*/ 541846 w 671259"/>
                <a:gd name="connsiteY561" fmla="*/ 169742 h 679401"/>
                <a:gd name="connsiteX562" fmla="*/ 547610 w 671259"/>
                <a:gd name="connsiteY562" fmla="*/ 173004 h 679401"/>
                <a:gd name="connsiteX563" fmla="*/ 550796 w 671259"/>
                <a:gd name="connsiteY563" fmla="*/ 174748 h 679401"/>
                <a:gd name="connsiteX564" fmla="*/ 557091 w 671259"/>
                <a:gd name="connsiteY564" fmla="*/ 178692 h 679401"/>
                <a:gd name="connsiteX565" fmla="*/ 565889 w 671259"/>
                <a:gd name="connsiteY565" fmla="*/ 177782 h 679401"/>
                <a:gd name="connsiteX566" fmla="*/ 575597 w 671259"/>
                <a:gd name="connsiteY566" fmla="*/ 184608 h 679401"/>
                <a:gd name="connsiteX567" fmla="*/ 573246 w 671259"/>
                <a:gd name="connsiteY567" fmla="*/ 192875 h 679401"/>
                <a:gd name="connsiteX568" fmla="*/ 572108 w 671259"/>
                <a:gd name="connsiteY568" fmla="*/ 195454 h 679401"/>
                <a:gd name="connsiteX569" fmla="*/ 580376 w 671259"/>
                <a:gd name="connsiteY569" fmla="*/ 208272 h 679401"/>
                <a:gd name="connsiteX570" fmla="*/ 582575 w 671259"/>
                <a:gd name="connsiteY570" fmla="*/ 206982 h 679401"/>
                <a:gd name="connsiteX571" fmla="*/ 595014 w 671259"/>
                <a:gd name="connsiteY571" fmla="*/ 202204 h 679401"/>
                <a:gd name="connsiteX572" fmla="*/ 599337 w 671259"/>
                <a:gd name="connsiteY572" fmla="*/ 202659 h 679401"/>
                <a:gd name="connsiteX573" fmla="*/ 603964 w 671259"/>
                <a:gd name="connsiteY573" fmla="*/ 206907 h 679401"/>
                <a:gd name="connsiteX574" fmla="*/ 606315 w 671259"/>
                <a:gd name="connsiteY574" fmla="*/ 208196 h 679401"/>
                <a:gd name="connsiteX575" fmla="*/ 610865 w 671259"/>
                <a:gd name="connsiteY575" fmla="*/ 218359 h 679401"/>
                <a:gd name="connsiteX576" fmla="*/ 620801 w 671259"/>
                <a:gd name="connsiteY576" fmla="*/ 231481 h 679401"/>
                <a:gd name="connsiteX577" fmla="*/ 624669 w 671259"/>
                <a:gd name="connsiteY577" fmla="*/ 240961 h 679401"/>
                <a:gd name="connsiteX578" fmla="*/ 637639 w 671259"/>
                <a:gd name="connsiteY578" fmla="*/ 266901 h 679401"/>
                <a:gd name="connsiteX579" fmla="*/ 637791 w 671259"/>
                <a:gd name="connsiteY579" fmla="*/ 267962 h 679401"/>
                <a:gd name="connsiteX580" fmla="*/ 642569 w 671259"/>
                <a:gd name="connsiteY580" fmla="*/ 268645 h 679401"/>
                <a:gd name="connsiteX581" fmla="*/ 642645 w 671259"/>
                <a:gd name="connsiteY581" fmla="*/ 264170 h 679401"/>
                <a:gd name="connsiteX582" fmla="*/ 642796 w 671259"/>
                <a:gd name="connsiteY582" fmla="*/ 259619 h 679401"/>
                <a:gd name="connsiteX583" fmla="*/ 639080 w 671259"/>
                <a:gd name="connsiteY583" fmla="*/ 250973 h 679401"/>
                <a:gd name="connsiteX584" fmla="*/ 635288 w 671259"/>
                <a:gd name="connsiteY584" fmla="*/ 239975 h 679401"/>
                <a:gd name="connsiteX585" fmla="*/ 635136 w 671259"/>
                <a:gd name="connsiteY585" fmla="*/ 238914 h 679401"/>
                <a:gd name="connsiteX586" fmla="*/ 634150 w 671259"/>
                <a:gd name="connsiteY586" fmla="*/ 238610 h 679401"/>
                <a:gd name="connsiteX587" fmla="*/ 633998 w 671259"/>
                <a:gd name="connsiteY587" fmla="*/ 234666 h 679401"/>
                <a:gd name="connsiteX588" fmla="*/ 636577 w 671259"/>
                <a:gd name="connsiteY588" fmla="*/ 236183 h 679401"/>
                <a:gd name="connsiteX589" fmla="*/ 643782 w 671259"/>
                <a:gd name="connsiteY589" fmla="*/ 250442 h 679401"/>
                <a:gd name="connsiteX590" fmla="*/ 644768 w 671259"/>
                <a:gd name="connsiteY590" fmla="*/ 254917 h 679401"/>
                <a:gd name="connsiteX591" fmla="*/ 644996 w 671259"/>
                <a:gd name="connsiteY591" fmla="*/ 260226 h 679401"/>
                <a:gd name="connsiteX592" fmla="*/ 645072 w 671259"/>
                <a:gd name="connsiteY592" fmla="*/ 260302 h 679401"/>
                <a:gd name="connsiteX593" fmla="*/ 646058 w 671259"/>
                <a:gd name="connsiteY593" fmla="*/ 262046 h 679401"/>
                <a:gd name="connsiteX594" fmla="*/ 654022 w 671259"/>
                <a:gd name="connsiteY594" fmla="*/ 270010 h 679401"/>
                <a:gd name="connsiteX595" fmla="*/ 658041 w 671259"/>
                <a:gd name="connsiteY595" fmla="*/ 276002 h 679401"/>
                <a:gd name="connsiteX596" fmla="*/ 663123 w 671259"/>
                <a:gd name="connsiteY596" fmla="*/ 279946 h 679401"/>
                <a:gd name="connsiteX597" fmla="*/ 666991 w 671259"/>
                <a:gd name="connsiteY597" fmla="*/ 285028 h 679401"/>
                <a:gd name="connsiteX598" fmla="*/ 665854 w 671259"/>
                <a:gd name="connsiteY598" fmla="*/ 290716 h 679401"/>
                <a:gd name="connsiteX599" fmla="*/ 669570 w 671259"/>
                <a:gd name="connsiteY599" fmla="*/ 308312 h 679401"/>
                <a:gd name="connsiteX600" fmla="*/ 669418 w 671259"/>
                <a:gd name="connsiteY600" fmla="*/ 316883 h 679401"/>
                <a:gd name="connsiteX601" fmla="*/ 671239 w 671259"/>
                <a:gd name="connsiteY601" fmla="*/ 332583 h 679401"/>
                <a:gd name="connsiteX602" fmla="*/ 665929 w 671259"/>
                <a:gd name="connsiteY602" fmla="*/ 358446 h 679401"/>
                <a:gd name="connsiteX603" fmla="*/ 662668 w 671259"/>
                <a:gd name="connsiteY603" fmla="*/ 383779 h 679401"/>
                <a:gd name="connsiteX604" fmla="*/ 660544 w 671259"/>
                <a:gd name="connsiteY604" fmla="*/ 391136 h 679401"/>
                <a:gd name="connsiteX605" fmla="*/ 659786 w 671259"/>
                <a:gd name="connsiteY605" fmla="*/ 410628 h 679401"/>
                <a:gd name="connsiteX606" fmla="*/ 657738 w 671259"/>
                <a:gd name="connsiteY606" fmla="*/ 414648 h 679401"/>
                <a:gd name="connsiteX607" fmla="*/ 655539 w 671259"/>
                <a:gd name="connsiteY607" fmla="*/ 421170 h 679401"/>
                <a:gd name="connsiteX608" fmla="*/ 653263 w 671259"/>
                <a:gd name="connsiteY608" fmla="*/ 431334 h 679401"/>
                <a:gd name="connsiteX609" fmla="*/ 643403 w 671259"/>
                <a:gd name="connsiteY609" fmla="*/ 454922 h 679401"/>
                <a:gd name="connsiteX610" fmla="*/ 640900 w 671259"/>
                <a:gd name="connsiteY610" fmla="*/ 459321 h 679401"/>
                <a:gd name="connsiteX611" fmla="*/ 632254 w 671259"/>
                <a:gd name="connsiteY611" fmla="*/ 480103 h 679401"/>
                <a:gd name="connsiteX612" fmla="*/ 621180 w 671259"/>
                <a:gd name="connsiteY612" fmla="*/ 503235 h 679401"/>
                <a:gd name="connsiteX613" fmla="*/ 611472 w 671259"/>
                <a:gd name="connsiteY613" fmla="*/ 519087 h 679401"/>
                <a:gd name="connsiteX614" fmla="*/ 611700 w 671259"/>
                <a:gd name="connsiteY614" fmla="*/ 523183 h 679401"/>
                <a:gd name="connsiteX615" fmla="*/ 614051 w 671259"/>
                <a:gd name="connsiteY615" fmla="*/ 528340 h 679401"/>
                <a:gd name="connsiteX616" fmla="*/ 618753 w 671259"/>
                <a:gd name="connsiteY616" fmla="*/ 525913 h 679401"/>
                <a:gd name="connsiteX617" fmla="*/ 623456 w 671259"/>
                <a:gd name="connsiteY617" fmla="*/ 522349 h 679401"/>
                <a:gd name="connsiteX618" fmla="*/ 623683 w 671259"/>
                <a:gd name="connsiteY618" fmla="*/ 521590 h 679401"/>
                <a:gd name="connsiteX619" fmla="*/ 628462 w 671259"/>
                <a:gd name="connsiteY619" fmla="*/ 514233 h 679401"/>
                <a:gd name="connsiteX620" fmla="*/ 632178 w 671259"/>
                <a:gd name="connsiteY620" fmla="*/ 509455 h 679401"/>
                <a:gd name="connsiteX621" fmla="*/ 633012 w 671259"/>
                <a:gd name="connsiteY621" fmla="*/ 512868 h 679401"/>
                <a:gd name="connsiteX622" fmla="*/ 632254 w 671259"/>
                <a:gd name="connsiteY622" fmla="*/ 514157 h 679401"/>
                <a:gd name="connsiteX623" fmla="*/ 631647 w 671259"/>
                <a:gd name="connsiteY623" fmla="*/ 515674 h 679401"/>
                <a:gd name="connsiteX624" fmla="*/ 632254 w 671259"/>
                <a:gd name="connsiteY624" fmla="*/ 520301 h 679401"/>
                <a:gd name="connsiteX625" fmla="*/ 631040 w 671259"/>
                <a:gd name="connsiteY625" fmla="*/ 525155 h 679401"/>
                <a:gd name="connsiteX626" fmla="*/ 629523 w 671259"/>
                <a:gd name="connsiteY626" fmla="*/ 525155 h 679401"/>
                <a:gd name="connsiteX627" fmla="*/ 628765 w 671259"/>
                <a:gd name="connsiteY627" fmla="*/ 525306 h 679401"/>
                <a:gd name="connsiteX628" fmla="*/ 624821 w 671259"/>
                <a:gd name="connsiteY628" fmla="*/ 529857 h 679401"/>
                <a:gd name="connsiteX629" fmla="*/ 612913 w 671259"/>
                <a:gd name="connsiteY629" fmla="*/ 537593 h 679401"/>
                <a:gd name="connsiteX630" fmla="*/ 611245 w 671259"/>
                <a:gd name="connsiteY630" fmla="*/ 540703 h 679401"/>
                <a:gd name="connsiteX631" fmla="*/ 600778 w 671259"/>
                <a:gd name="connsiteY631" fmla="*/ 546240 h 679401"/>
                <a:gd name="connsiteX632" fmla="*/ 595848 w 671259"/>
                <a:gd name="connsiteY632" fmla="*/ 549653 h 679401"/>
                <a:gd name="connsiteX633" fmla="*/ 588188 w 671259"/>
                <a:gd name="connsiteY633" fmla="*/ 554507 h 679401"/>
                <a:gd name="connsiteX634" fmla="*/ 576356 w 671259"/>
                <a:gd name="connsiteY634" fmla="*/ 566870 h 679401"/>
                <a:gd name="connsiteX635" fmla="*/ 552844 w 671259"/>
                <a:gd name="connsiteY635" fmla="*/ 590685 h 679401"/>
                <a:gd name="connsiteX636" fmla="*/ 536840 w 671259"/>
                <a:gd name="connsiteY636" fmla="*/ 605627 h 679401"/>
                <a:gd name="connsiteX637" fmla="*/ 523795 w 671259"/>
                <a:gd name="connsiteY637" fmla="*/ 613894 h 679401"/>
                <a:gd name="connsiteX638" fmla="*/ 516210 w 671259"/>
                <a:gd name="connsiteY638" fmla="*/ 621327 h 679401"/>
                <a:gd name="connsiteX639" fmla="*/ 498917 w 671259"/>
                <a:gd name="connsiteY639" fmla="*/ 631263 h 679401"/>
                <a:gd name="connsiteX640" fmla="*/ 491333 w 671259"/>
                <a:gd name="connsiteY640" fmla="*/ 637710 h 679401"/>
                <a:gd name="connsiteX641" fmla="*/ 485720 w 671259"/>
                <a:gd name="connsiteY641" fmla="*/ 639454 h 679401"/>
                <a:gd name="connsiteX642" fmla="*/ 480032 w 671259"/>
                <a:gd name="connsiteY642" fmla="*/ 640288 h 679401"/>
                <a:gd name="connsiteX643" fmla="*/ 478894 w 671259"/>
                <a:gd name="connsiteY643" fmla="*/ 641199 h 679401"/>
                <a:gd name="connsiteX644" fmla="*/ 474116 w 671259"/>
                <a:gd name="connsiteY644" fmla="*/ 648101 h 679401"/>
                <a:gd name="connsiteX645" fmla="*/ 469565 w 671259"/>
                <a:gd name="connsiteY645" fmla="*/ 649997 h 679401"/>
                <a:gd name="connsiteX646" fmla="*/ 465090 w 671259"/>
                <a:gd name="connsiteY646" fmla="*/ 653031 h 679401"/>
                <a:gd name="connsiteX647" fmla="*/ 465242 w 671259"/>
                <a:gd name="connsiteY647" fmla="*/ 654547 h 679401"/>
                <a:gd name="connsiteX648" fmla="*/ 456671 w 671259"/>
                <a:gd name="connsiteY648" fmla="*/ 656899 h 679401"/>
                <a:gd name="connsiteX649" fmla="*/ 450452 w 671259"/>
                <a:gd name="connsiteY649" fmla="*/ 658112 h 679401"/>
                <a:gd name="connsiteX650" fmla="*/ 437255 w 671259"/>
                <a:gd name="connsiteY650" fmla="*/ 660918 h 679401"/>
                <a:gd name="connsiteX651" fmla="*/ 432097 w 671259"/>
                <a:gd name="connsiteY651" fmla="*/ 660463 h 679401"/>
                <a:gd name="connsiteX652" fmla="*/ 417914 w 671259"/>
                <a:gd name="connsiteY652" fmla="*/ 664483 h 679401"/>
                <a:gd name="connsiteX653" fmla="*/ 409420 w 671259"/>
                <a:gd name="connsiteY653" fmla="*/ 666759 h 679401"/>
                <a:gd name="connsiteX654" fmla="*/ 404262 w 671259"/>
                <a:gd name="connsiteY654" fmla="*/ 666759 h 679401"/>
                <a:gd name="connsiteX655" fmla="*/ 373241 w 671259"/>
                <a:gd name="connsiteY655" fmla="*/ 673130 h 679401"/>
                <a:gd name="connsiteX656" fmla="*/ 369828 w 671259"/>
                <a:gd name="connsiteY656" fmla="*/ 675405 h 679401"/>
                <a:gd name="connsiteX657" fmla="*/ 356403 w 671259"/>
                <a:gd name="connsiteY657" fmla="*/ 677301 h 679401"/>
                <a:gd name="connsiteX658" fmla="*/ 352459 w 671259"/>
                <a:gd name="connsiteY658" fmla="*/ 676012 h 679401"/>
                <a:gd name="connsiteX659" fmla="*/ 314157 w 671259"/>
                <a:gd name="connsiteY659" fmla="*/ 676998 h 679401"/>
                <a:gd name="connsiteX660" fmla="*/ 307938 w 671259"/>
                <a:gd name="connsiteY660" fmla="*/ 675405 h 679401"/>
                <a:gd name="connsiteX661" fmla="*/ 277296 w 671259"/>
                <a:gd name="connsiteY661" fmla="*/ 675633 h 679401"/>
                <a:gd name="connsiteX662" fmla="*/ 252419 w 671259"/>
                <a:gd name="connsiteY662" fmla="*/ 669792 h 679401"/>
                <a:gd name="connsiteX663" fmla="*/ 244607 w 671259"/>
                <a:gd name="connsiteY663" fmla="*/ 670627 h 679401"/>
                <a:gd name="connsiteX664" fmla="*/ 231106 w 671259"/>
                <a:gd name="connsiteY664" fmla="*/ 666759 h 679401"/>
                <a:gd name="connsiteX665" fmla="*/ 210628 w 671259"/>
                <a:gd name="connsiteY665" fmla="*/ 661525 h 679401"/>
                <a:gd name="connsiteX666" fmla="*/ 193715 w 671259"/>
                <a:gd name="connsiteY666" fmla="*/ 652651 h 679401"/>
                <a:gd name="connsiteX667" fmla="*/ 190908 w 671259"/>
                <a:gd name="connsiteY667" fmla="*/ 653334 h 679401"/>
                <a:gd name="connsiteX668" fmla="*/ 187950 w 671259"/>
                <a:gd name="connsiteY668" fmla="*/ 653486 h 679401"/>
                <a:gd name="connsiteX669" fmla="*/ 163983 w 671259"/>
                <a:gd name="connsiteY669" fmla="*/ 645598 h 679401"/>
                <a:gd name="connsiteX670" fmla="*/ 156550 w 671259"/>
                <a:gd name="connsiteY670" fmla="*/ 639075 h 679401"/>
                <a:gd name="connsiteX671" fmla="*/ 148283 w 671259"/>
                <a:gd name="connsiteY671" fmla="*/ 637558 h 679401"/>
                <a:gd name="connsiteX672" fmla="*/ 147373 w 671259"/>
                <a:gd name="connsiteY672" fmla="*/ 638089 h 679401"/>
                <a:gd name="connsiteX673" fmla="*/ 128715 w 671259"/>
                <a:gd name="connsiteY673" fmla="*/ 628305 h 679401"/>
                <a:gd name="connsiteX674" fmla="*/ 126743 w 671259"/>
                <a:gd name="connsiteY674" fmla="*/ 627319 h 679401"/>
                <a:gd name="connsiteX675" fmla="*/ 103079 w 671259"/>
                <a:gd name="connsiteY675" fmla="*/ 617990 h 679401"/>
                <a:gd name="connsiteX676" fmla="*/ 78353 w 671259"/>
                <a:gd name="connsiteY676" fmla="*/ 599711 h 679401"/>
                <a:gd name="connsiteX677" fmla="*/ 67432 w 671259"/>
                <a:gd name="connsiteY677" fmla="*/ 591368 h 679401"/>
                <a:gd name="connsiteX678" fmla="*/ 50442 w 671259"/>
                <a:gd name="connsiteY678" fmla="*/ 578019 h 679401"/>
                <a:gd name="connsiteX679" fmla="*/ 47105 w 671259"/>
                <a:gd name="connsiteY679" fmla="*/ 576654 h 679401"/>
                <a:gd name="connsiteX680" fmla="*/ 39445 w 671259"/>
                <a:gd name="connsiteY680" fmla="*/ 563229 h 679401"/>
                <a:gd name="connsiteX681" fmla="*/ 35728 w 671259"/>
                <a:gd name="connsiteY681" fmla="*/ 560726 h 679401"/>
                <a:gd name="connsiteX682" fmla="*/ 34666 w 671259"/>
                <a:gd name="connsiteY682" fmla="*/ 560954 h 679401"/>
                <a:gd name="connsiteX683" fmla="*/ 32239 w 671259"/>
                <a:gd name="connsiteY683" fmla="*/ 560726 h 679401"/>
                <a:gd name="connsiteX684" fmla="*/ 30798 w 671259"/>
                <a:gd name="connsiteY684" fmla="*/ 559437 h 679401"/>
                <a:gd name="connsiteX685" fmla="*/ 31102 w 671259"/>
                <a:gd name="connsiteY685" fmla="*/ 558072 h 679401"/>
                <a:gd name="connsiteX686" fmla="*/ 28978 w 671259"/>
                <a:gd name="connsiteY686" fmla="*/ 555266 h 679401"/>
                <a:gd name="connsiteX687" fmla="*/ 16008 w 671259"/>
                <a:gd name="connsiteY687" fmla="*/ 535697 h 679401"/>
                <a:gd name="connsiteX688" fmla="*/ 14416 w 671259"/>
                <a:gd name="connsiteY688" fmla="*/ 530843 h 679401"/>
                <a:gd name="connsiteX689" fmla="*/ 20483 w 671259"/>
                <a:gd name="connsiteY689" fmla="*/ 530995 h 679401"/>
                <a:gd name="connsiteX690" fmla="*/ 27082 w 671259"/>
                <a:gd name="connsiteY690" fmla="*/ 537290 h 679401"/>
                <a:gd name="connsiteX691" fmla="*/ 34363 w 671259"/>
                <a:gd name="connsiteY691" fmla="*/ 533877 h 679401"/>
                <a:gd name="connsiteX692" fmla="*/ 28750 w 671259"/>
                <a:gd name="connsiteY692" fmla="*/ 529933 h 679401"/>
                <a:gd name="connsiteX693" fmla="*/ 27992 w 671259"/>
                <a:gd name="connsiteY693" fmla="*/ 523562 h 679401"/>
                <a:gd name="connsiteX694" fmla="*/ 21545 w 671259"/>
                <a:gd name="connsiteY694" fmla="*/ 512716 h 679401"/>
                <a:gd name="connsiteX695" fmla="*/ 36638 w 671259"/>
                <a:gd name="connsiteY695" fmla="*/ 522197 h 679401"/>
                <a:gd name="connsiteX696" fmla="*/ 56434 w 671259"/>
                <a:gd name="connsiteY696" fmla="*/ 537518 h 679401"/>
                <a:gd name="connsiteX697" fmla="*/ 80553 w 671259"/>
                <a:gd name="connsiteY697" fmla="*/ 554431 h 679401"/>
                <a:gd name="connsiteX698" fmla="*/ 89199 w 671259"/>
                <a:gd name="connsiteY698" fmla="*/ 561106 h 679401"/>
                <a:gd name="connsiteX699" fmla="*/ 94812 w 671259"/>
                <a:gd name="connsiteY699" fmla="*/ 568235 h 679401"/>
                <a:gd name="connsiteX700" fmla="*/ 101562 w 671259"/>
                <a:gd name="connsiteY700" fmla="*/ 574303 h 679401"/>
                <a:gd name="connsiteX701" fmla="*/ 114228 w 671259"/>
                <a:gd name="connsiteY701" fmla="*/ 584542 h 679401"/>
                <a:gd name="connsiteX702" fmla="*/ 132204 w 671259"/>
                <a:gd name="connsiteY702" fmla="*/ 592127 h 679401"/>
                <a:gd name="connsiteX703" fmla="*/ 155109 w 671259"/>
                <a:gd name="connsiteY703" fmla="*/ 603579 h 679401"/>
                <a:gd name="connsiteX704" fmla="*/ 162466 w 671259"/>
                <a:gd name="connsiteY704" fmla="*/ 606992 h 679401"/>
                <a:gd name="connsiteX705" fmla="*/ 166334 w 671259"/>
                <a:gd name="connsiteY705" fmla="*/ 609571 h 679401"/>
                <a:gd name="connsiteX706" fmla="*/ 175208 w 671259"/>
                <a:gd name="connsiteY706" fmla="*/ 612984 h 679401"/>
                <a:gd name="connsiteX707" fmla="*/ 215179 w 671259"/>
                <a:gd name="connsiteY707" fmla="*/ 626257 h 679401"/>
                <a:gd name="connsiteX708" fmla="*/ 240208 w 671259"/>
                <a:gd name="connsiteY708" fmla="*/ 627395 h 679401"/>
                <a:gd name="connsiteX709" fmla="*/ 220640 w 671259"/>
                <a:gd name="connsiteY709" fmla="*/ 620493 h 679401"/>
                <a:gd name="connsiteX710" fmla="*/ 218668 w 671259"/>
                <a:gd name="connsiteY710" fmla="*/ 617990 h 679401"/>
                <a:gd name="connsiteX711" fmla="*/ 222005 w 671259"/>
                <a:gd name="connsiteY711" fmla="*/ 607599 h 679401"/>
                <a:gd name="connsiteX712" fmla="*/ 229059 w 671259"/>
                <a:gd name="connsiteY712" fmla="*/ 607827 h 679401"/>
                <a:gd name="connsiteX713" fmla="*/ 230879 w 671259"/>
                <a:gd name="connsiteY713" fmla="*/ 609116 h 679401"/>
                <a:gd name="connsiteX714" fmla="*/ 245896 w 671259"/>
                <a:gd name="connsiteY714" fmla="*/ 605703 h 679401"/>
                <a:gd name="connsiteX715" fmla="*/ 245062 w 671259"/>
                <a:gd name="connsiteY715" fmla="*/ 602366 h 679401"/>
                <a:gd name="connsiteX716" fmla="*/ 239980 w 671259"/>
                <a:gd name="connsiteY716" fmla="*/ 601228 h 679401"/>
                <a:gd name="connsiteX717" fmla="*/ 213434 w 671259"/>
                <a:gd name="connsiteY717" fmla="*/ 588107 h 679401"/>
                <a:gd name="connsiteX718" fmla="*/ 192956 w 671259"/>
                <a:gd name="connsiteY718" fmla="*/ 578095 h 679401"/>
                <a:gd name="connsiteX719" fmla="*/ 130763 w 671259"/>
                <a:gd name="connsiteY719" fmla="*/ 545102 h 679401"/>
                <a:gd name="connsiteX720" fmla="*/ 110209 w 671259"/>
                <a:gd name="connsiteY720" fmla="*/ 532588 h 679401"/>
                <a:gd name="connsiteX721" fmla="*/ 102776 w 671259"/>
                <a:gd name="connsiteY721" fmla="*/ 530919 h 679401"/>
                <a:gd name="connsiteX722" fmla="*/ 107782 w 671259"/>
                <a:gd name="connsiteY722" fmla="*/ 530312 h 679401"/>
                <a:gd name="connsiteX723" fmla="*/ 116200 w 671259"/>
                <a:gd name="connsiteY723" fmla="*/ 529781 h 679401"/>
                <a:gd name="connsiteX724" fmla="*/ 134858 w 671259"/>
                <a:gd name="connsiteY724" fmla="*/ 537518 h 679401"/>
                <a:gd name="connsiteX725" fmla="*/ 137058 w 671259"/>
                <a:gd name="connsiteY725" fmla="*/ 541158 h 679401"/>
                <a:gd name="connsiteX726" fmla="*/ 143050 w 671259"/>
                <a:gd name="connsiteY726" fmla="*/ 543661 h 679401"/>
                <a:gd name="connsiteX727" fmla="*/ 143960 w 671259"/>
                <a:gd name="connsiteY727" fmla="*/ 543965 h 679401"/>
                <a:gd name="connsiteX728" fmla="*/ 155716 w 671259"/>
                <a:gd name="connsiteY728" fmla="*/ 549046 h 679401"/>
                <a:gd name="connsiteX729" fmla="*/ 159053 w 671259"/>
                <a:gd name="connsiteY729" fmla="*/ 549880 h 679401"/>
                <a:gd name="connsiteX730" fmla="*/ 181124 w 671259"/>
                <a:gd name="connsiteY730" fmla="*/ 556707 h 679401"/>
                <a:gd name="connsiteX731" fmla="*/ 186661 w 671259"/>
                <a:gd name="connsiteY731" fmla="*/ 560878 h 679401"/>
                <a:gd name="connsiteX732" fmla="*/ 195307 w 671259"/>
                <a:gd name="connsiteY732" fmla="*/ 562243 h 679401"/>
                <a:gd name="connsiteX733" fmla="*/ 195459 w 671259"/>
                <a:gd name="connsiteY733" fmla="*/ 563153 h 679401"/>
                <a:gd name="connsiteX734" fmla="*/ 206229 w 671259"/>
                <a:gd name="connsiteY734" fmla="*/ 567022 h 679401"/>
                <a:gd name="connsiteX735" fmla="*/ 207594 w 671259"/>
                <a:gd name="connsiteY735" fmla="*/ 564595 h 679401"/>
                <a:gd name="connsiteX736" fmla="*/ 204940 w 671259"/>
                <a:gd name="connsiteY736" fmla="*/ 563305 h 679401"/>
                <a:gd name="connsiteX737" fmla="*/ 199100 w 671259"/>
                <a:gd name="connsiteY737" fmla="*/ 560878 h 679401"/>
                <a:gd name="connsiteX738" fmla="*/ 194321 w 671259"/>
                <a:gd name="connsiteY738" fmla="*/ 557162 h 679401"/>
                <a:gd name="connsiteX739" fmla="*/ 185372 w 671259"/>
                <a:gd name="connsiteY739" fmla="*/ 552459 h 679401"/>
                <a:gd name="connsiteX740" fmla="*/ 158826 w 671259"/>
                <a:gd name="connsiteY740" fmla="*/ 535394 h 679401"/>
                <a:gd name="connsiteX741" fmla="*/ 145249 w 671259"/>
                <a:gd name="connsiteY741" fmla="*/ 525837 h 679401"/>
                <a:gd name="connsiteX742" fmla="*/ 135162 w 671259"/>
                <a:gd name="connsiteY742" fmla="*/ 520832 h 679401"/>
                <a:gd name="connsiteX743" fmla="*/ 115897 w 671259"/>
                <a:gd name="connsiteY743" fmla="*/ 505966 h 679401"/>
                <a:gd name="connsiteX744" fmla="*/ 112484 w 671259"/>
                <a:gd name="connsiteY744" fmla="*/ 503463 h 679401"/>
                <a:gd name="connsiteX745" fmla="*/ 83283 w 671259"/>
                <a:gd name="connsiteY745" fmla="*/ 476614 h 679401"/>
                <a:gd name="connsiteX746" fmla="*/ 76230 w 671259"/>
                <a:gd name="connsiteY746" fmla="*/ 469863 h 679401"/>
                <a:gd name="connsiteX747" fmla="*/ 81842 w 671259"/>
                <a:gd name="connsiteY747" fmla="*/ 472215 h 679401"/>
                <a:gd name="connsiteX748" fmla="*/ 86772 w 671259"/>
                <a:gd name="connsiteY748" fmla="*/ 474262 h 679401"/>
                <a:gd name="connsiteX749" fmla="*/ 87000 w 671259"/>
                <a:gd name="connsiteY749" fmla="*/ 475324 h 679401"/>
                <a:gd name="connsiteX750" fmla="*/ 114759 w 671259"/>
                <a:gd name="connsiteY750" fmla="*/ 502553 h 679401"/>
                <a:gd name="connsiteX751" fmla="*/ 117566 w 671259"/>
                <a:gd name="connsiteY751" fmla="*/ 505814 h 679401"/>
                <a:gd name="connsiteX752" fmla="*/ 139788 w 671259"/>
                <a:gd name="connsiteY752" fmla="*/ 519618 h 679401"/>
                <a:gd name="connsiteX753" fmla="*/ 146766 w 671259"/>
                <a:gd name="connsiteY753" fmla="*/ 524169 h 679401"/>
                <a:gd name="connsiteX754" fmla="*/ 147676 w 671259"/>
                <a:gd name="connsiteY754" fmla="*/ 524396 h 679401"/>
                <a:gd name="connsiteX755" fmla="*/ 150483 w 671259"/>
                <a:gd name="connsiteY755" fmla="*/ 522879 h 679401"/>
                <a:gd name="connsiteX756" fmla="*/ 147600 w 671259"/>
                <a:gd name="connsiteY756" fmla="*/ 514992 h 679401"/>
                <a:gd name="connsiteX757" fmla="*/ 131825 w 671259"/>
                <a:gd name="connsiteY757" fmla="*/ 506345 h 679401"/>
                <a:gd name="connsiteX758" fmla="*/ 126136 w 671259"/>
                <a:gd name="connsiteY758" fmla="*/ 501415 h 679401"/>
                <a:gd name="connsiteX759" fmla="*/ 118324 w 671259"/>
                <a:gd name="connsiteY759" fmla="*/ 496409 h 679401"/>
                <a:gd name="connsiteX760" fmla="*/ 115745 w 671259"/>
                <a:gd name="connsiteY760" fmla="*/ 494286 h 679401"/>
                <a:gd name="connsiteX761" fmla="*/ 103534 w 671259"/>
                <a:gd name="connsiteY761" fmla="*/ 481923 h 679401"/>
                <a:gd name="connsiteX762" fmla="*/ 97618 w 671259"/>
                <a:gd name="connsiteY762" fmla="*/ 475628 h 679401"/>
                <a:gd name="connsiteX763" fmla="*/ 95191 w 671259"/>
                <a:gd name="connsiteY763" fmla="*/ 473201 h 679401"/>
                <a:gd name="connsiteX764" fmla="*/ 91323 w 671259"/>
                <a:gd name="connsiteY764" fmla="*/ 469788 h 679401"/>
                <a:gd name="connsiteX765" fmla="*/ 89199 w 671259"/>
                <a:gd name="connsiteY765" fmla="*/ 468271 h 679401"/>
                <a:gd name="connsiteX766" fmla="*/ 87910 w 671259"/>
                <a:gd name="connsiteY766" fmla="*/ 466981 h 679401"/>
                <a:gd name="connsiteX767" fmla="*/ 80174 w 671259"/>
                <a:gd name="connsiteY767" fmla="*/ 459852 h 679401"/>
                <a:gd name="connsiteX768" fmla="*/ 78278 w 671259"/>
                <a:gd name="connsiteY768" fmla="*/ 459624 h 679401"/>
                <a:gd name="connsiteX769" fmla="*/ 75851 w 671259"/>
                <a:gd name="connsiteY769" fmla="*/ 457273 h 679401"/>
                <a:gd name="connsiteX770" fmla="*/ 80780 w 671259"/>
                <a:gd name="connsiteY770" fmla="*/ 457197 h 679401"/>
                <a:gd name="connsiteX771" fmla="*/ 81084 w 671259"/>
                <a:gd name="connsiteY771" fmla="*/ 458031 h 679401"/>
                <a:gd name="connsiteX772" fmla="*/ 80932 w 671259"/>
                <a:gd name="connsiteY772" fmla="*/ 458107 h 679401"/>
                <a:gd name="connsiteX773" fmla="*/ 93219 w 671259"/>
                <a:gd name="connsiteY773" fmla="*/ 468043 h 679401"/>
                <a:gd name="connsiteX774" fmla="*/ 93067 w 671259"/>
                <a:gd name="connsiteY774" fmla="*/ 468271 h 679401"/>
                <a:gd name="connsiteX775" fmla="*/ 96860 w 671259"/>
                <a:gd name="connsiteY775" fmla="*/ 471608 h 679401"/>
                <a:gd name="connsiteX776" fmla="*/ 97694 w 671259"/>
                <a:gd name="connsiteY776" fmla="*/ 471835 h 679401"/>
                <a:gd name="connsiteX777" fmla="*/ 105203 w 671259"/>
                <a:gd name="connsiteY777" fmla="*/ 480178 h 679401"/>
                <a:gd name="connsiteX778" fmla="*/ 115973 w 671259"/>
                <a:gd name="connsiteY778" fmla="*/ 486474 h 679401"/>
                <a:gd name="connsiteX779" fmla="*/ 121206 w 671259"/>
                <a:gd name="connsiteY779" fmla="*/ 485943 h 679401"/>
                <a:gd name="connsiteX780" fmla="*/ 121130 w 671259"/>
                <a:gd name="connsiteY780" fmla="*/ 485867 h 679401"/>
                <a:gd name="connsiteX781" fmla="*/ 81994 w 671259"/>
                <a:gd name="connsiteY781" fmla="*/ 453102 h 679401"/>
                <a:gd name="connsiteX782" fmla="*/ 76306 w 671259"/>
                <a:gd name="connsiteY782" fmla="*/ 443469 h 679401"/>
                <a:gd name="connsiteX783" fmla="*/ 70541 w 671259"/>
                <a:gd name="connsiteY783" fmla="*/ 439829 h 679401"/>
                <a:gd name="connsiteX784" fmla="*/ 69176 w 671259"/>
                <a:gd name="connsiteY784" fmla="*/ 438387 h 679401"/>
                <a:gd name="connsiteX785" fmla="*/ 65308 w 671259"/>
                <a:gd name="connsiteY785" fmla="*/ 421170 h 679401"/>
                <a:gd name="connsiteX786" fmla="*/ 65839 w 671259"/>
                <a:gd name="connsiteY786" fmla="*/ 419274 h 679401"/>
                <a:gd name="connsiteX787" fmla="*/ 69783 w 671259"/>
                <a:gd name="connsiteY787" fmla="*/ 414420 h 679401"/>
                <a:gd name="connsiteX788" fmla="*/ 66749 w 671259"/>
                <a:gd name="connsiteY788" fmla="*/ 406229 h 679401"/>
                <a:gd name="connsiteX789" fmla="*/ 59544 w 671259"/>
                <a:gd name="connsiteY789" fmla="*/ 399782 h 679401"/>
                <a:gd name="connsiteX790" fmla="*/ 58330 w 671259"/>
                <a:gd name="connsiteY790" fmla="*/ 396976 h 679401"/>
                <a:gd name="connsiteX791" fmla="*/ 61440 w 671259"/>
                <a:gd name="connsiteY791" fmla="*/ 395990 h 679401"/>
                <a:gd name="connsiteX792" fmla="*/ 67204 w 671259"/>
                <a:gd name="connsiteY792" fmla="*/ 389619 h 679401"/>
                <a:gd name="connsiteX793" fmla="*/ 66673 w 671259"/>
                <a:gd name="connsiteY793" fmla="*/ 377635 h 679401"/>
                <a:gd name="connsiteX794" fmla="*/ 62957 w 671259"/>
                <a:gd name="connsiteY794" fmla="*/ 355033 h 679401"/>
                <a:gd name="connsiteX795" fmla="*/ 58861 w 671259"/>
                <a:gd name="connsiteY795" fmla="*/ 341078 h 679401"/>
                <a:gd name="connsiteX796" fmla="*/ 61667 w 671259"/>
                <a:gd name="connsiteY796" fmla="*/ 336527 h 679401"/>
                <a:gd name="connsiteX797" fmla="*/ 55221 w 671259"/>
                <a:gd name="connsiteY797" fmla="*/ 316807 h 679401"/>
                <a:gd name="connsiteX798" fmla="*/ 50670 w 671259"/>
                <a:gd name="connsiteY798" fmla="*/ 295039 h 679401"/>
                <a:gd name="connsiteX799" fmla="*/ 57496 w 671259"/>
                <a:gd name="connsiteY799" fmla="*/ 290033 h 679401"/>
                <a:gd name="connsiteX800" fmla="*/ 68190 w 671259"/>
                <a:gd name="connsiteY800" fmla="*/ 297997 h 679401"/>
                <a:gd name="connsiteX801" fmla="*/ 74485 w 671259"/>
                <a:gd name="connsiteY801" fmla="*/ 302472 h 679401"/>
                <a:gd name="connsiteX802" fmla="*/ 77140 w 671259"/>
                <a:gd name="connsiteY802" fmla="*/ 301031 h 679401"/>
                <a:gd name="connsiteX803" fmla="*/ 75775 w 671259"/>
                <a:gd name="connsiteY803" fmla="*/ 285331 h 679401"/>
                <a:gd name="connsiteX804" fmla="*/ 72741 w 671259"/>
                <a:gd name="connsiteY804" fmla="*/ 270845 h 679401"/>
                <a:gd name="connsiteX805" fmla="*/ 77519 w 671259"/>
                <a:gd name="connsiteY805" fmla="*/ 264322 h 679401"/>
                <a:gd name="connsiteX806" fmla="*/ 83890 w 671259"/>
                <a:gd name="connsiteY806" fmla="*/ 260909 h 679401"/>
                <a:gd name="connsiteX807" fmla="*/ 88062 w 671259"/>
                <a:gd name="connsiteY807" fmla="*/ 253097 h 679401"/>
                <a:gd name="connsiteX808" fmla="*/ 89503 w 671259"/>
                <a:gd name="connsiteY808" fmla="*/ 229054 h 679401"/>
                <a:gd name="connsiteX809" fmla="*/ 91323 w 671259"/>
                <a:gd name="connsiteY809" fmla="*/ 208272 h 679401"/>
                <a:gd name="connsiteX810" fmla="*/ 92840 w 671259"/>
                <a:gd name="connsiteY810" fmla="*/ 196819 h 679401"/>
                <a:gd name="connsiteX811" fmla="*/ 94357 w 671259"/>
                <a:gd name="connsiteY811" fmla="*/ 187566 h 679401"/>
                <a:gd name="connsiteX812" fmla="*/ 97770 w 671259"/>
                <a:gd name="connsiteY812" fmla="*/ 183243 h 679401"/>
                <a:gd name="connsiteX813" fmla="*/ 104672 w 671259"/>
                <a:gd name="connsiteY813" fmla="*/ 168150 h 679401"/>
                <a:gd name="connsiteX814" fmla="*/ 102548 w 671259"/>
                <a:gd name="connsiteY814" fmla="*/ 167770 h 679401"/>
                <a:gd name="connsiteX815" fmla="*/ 99666 w 671259"/>
                <a:gd name="connsiteY815" fmla="*/ 167088 h 679401"/>
                <a:gd name="connsiteX816" fmla="*/ 103458 w 671259"/>
                <a:gd name="connsiteY816" fmla="*/ 163447 h 679401"/>
                <a:gd name="connsiteX817" fmla="*/ 111953 w 671259"/>
                <a:gd name="connsiteY817" fmla="*/ 141149 h 679401"/>
                <a:gd name="connsiteX818" fmla="*/ 132735 w 671259"/>
                <a:gd name="connsiteY818" fmla="*/ 119533 h 679401"/>
                <a:gd name="connsiteX819" fmla="*/ 136527 w 671259"/>
                <a:gd name="connsiteY819" fmla="*/ 116044 h 679401"/>
                <a:gd name="connsiteX820" fmla="*/ 146159 w 671259"/>
                <a:gd name="connsiteY820" fmla="*/ 101405 h 679401"/>
                <a:gd name="connsiteX821" fmla="*/ 147980 w 671259"/>
                <a:gd name="connsiteY821" fmla="*/ 100344 h 679401"/>
                <a:gd name="connsiteX822" fmla="*/ 154730 w 671259"/>
                <a:gd name="connsiteY822" fmla="*/ 99282 h 679401"/>
                <a:gd name="connsiteX823" fmla="*/ 191515 w 671259"/>
                <a:gd name="connsiteY823" fmla="*/ 74101 h 679401"/>
                <a:gd name="connsiteX824" fmla="*/ 196293 w 671259"/>
                <a:gd name="connsiteY824" fmla="*/ 74329 h 679401"/>
                <a:gd name="connsiteX825" fmla="*/ 211993 w 671259"/>
                <a:gd name="connsiteY825" fmla="*/ 62193 h 679401"/>
                <a:gd name="connsiteX826" fmla="*/ 216620 w 671259"/>
                <a:gd name="connsiteY826" fmla="*/ 60752 h 679401"/>
                <a:gd name="connsiteX827" fmla="*/ 224584 w 671259"/>
                <a:gd name="connsiteY827" fmla="*/ 58325 h 679401"/>
                <a:gd name="connsiteX828" fmla="*/ 225342 w 671259"/>
                <a:gd name="connsiteY828" fmla="*/ 58325 h 679401"/>
                <a:gd name="connsiteX829" fmla="*/ 227997 w 671259"/>
                <a:gd name="connsiteY829" fmla="*/ 56050 h 679401"/>
                <a:gd name="connsiteX830" fmla="*/ 231334 w 671259"/>
                <a:gd name="connsiteY830" fmla="*/ 56201 h 679401"/>
                <a:gd name="connsiteX831" fmla="*/ 231713 w 671259"/>
                <a:gd name="connsiteY831" fmla="*/ 59842 h 679401"/>
                <a:gd name="connsiteX832" fmla="*/ 227845 w 671259"/>
                <a:gd name="connsiteY832" fmla="*/ 60752 h 679401"/>
                <a:gd name="connsiteX833" fmla="*/ 227845 w 671259"/>
                <a:gd name="connsiteY833" fmla="*/ 60676 h 679401"/>
                <a:gd name="connsiteX834" fmla="*/ 225646 w 671259"/>
                <a:gd name="connsiteY834" fmla="*/ 61056 h 679401"/>
                <a:gd name="connsiteX835" fmla="*/ 220640 w 671259"/>
                <a:gd name="connsiteY835" fmla="*/ 64544 h 679401"/>
                <a:gd name="connsiteX836" fmla="*/ 215862 w 671259"/>
                <a:gd name="connsiteY836" fmla="*/ 68337 h 679401"/>
                <a:gd name="connsiteX837" fmla="*/ 201223 w 671259"/>
                <a:gd name="connsiteY837" fmla="*/ 77969 h 679401"/>
                <a:gd name="connsiteX838" fmla="*/ 200237 w 671259"/>
                <a:gd name="connsiteY838" fmla="*/ 79334 h 679401"/>
                <a:gd name="connsiteX839" fmla="*/ 198341 w 671259"/>
                <a:gd name="connsiteY839" fmla="*/ 79410 h 679401"/>
                <a:gd name="connsiteX840" fmla="*/ 196445 w 671259"/>
                <a:gd name="connsiteY840" fmla="*/ 79865 h 679401"/>
                <a:gd name="connsiteX841" fmla="*/ 186433 w 671259"/>
                <a:gd name="connsiteY841" fmla="*/ 87753 h 679401"/>
                <a:gd name="connsiteX842" fmla="*/ 185068 w 671259"/>
                <a:gd name="connsiteY842" fmla="*/ 89877 h 679401"/>
                <a:gd name="connsiteX843" fmla="*/ 188785 w 671259"/>
                <a:gd name="connsiteY843" fmla="*/ 91318 h 679401"/>
                <a:gd name="connsiteX844" fmla="*/ 218364 w 671259"/>
                <a:gd name="connsiteY844" fmla="*/ 75618 h 679401"/>
                <a:gd name="connsiteX845" fmla="*/ 240360 w 671259"/>
                <a:gd name="connsiteY845" fmla="*/ 62345 h 679401"/>
                <a:gd name="connsiteX846" fmla="*/ 259852 w 671259"/>
                <a:gd name="connsiteY846" fmla="*/ 55367 h 679401"/>
                <a:gd name="connsiteX847" fmla="*/ 273049 w 671259"/>
                <a:gd name="connsiteY847" fmla="*/ 53319 h 679401"/>
                <a:gd name="connsiteX848" fmla="*/ 276462 w 671259"/>
                <a:gd name="connsiteY848" fmla="*/ 52257 h 679401"/>
                <a:gd name="connsiteX849" fmla="*/ 301036 w 671259"/>
                <a:gd name="connsiteY849" fmla="*/ 44900 h 679401"/>
                <a:gd name="connsiteX850" fmla="*/ 301036 w 671259"/>
                <a:gd name="connsiteY850" fmla="*/ 44976 h 679401"/>
                <a:gd name="connsiteX851" fmla="*/ 305966 w 671259"/>
                <a:gd name="connsiteY851" fmla="*/ 43763 h 679401"/>
                <a:gd name="connsiteX852" fmla="*/ 309607 w 671259"/>
                <a:gd name="connsiteY852" fmla="*/ 43535 h 679401"/>
                <a:gd name="connsiteX853" fmla="*/ 340476 w 671259"/>
                <a:gd name="connsiteY853" fmla="*/ 41260 h 679401"/>
                <a:gd name="connsiteX854" fmla="*/ 349805 w 671259"/>
                <a:gd name="connsiteY854" fmla="*/ 42246 h 679401"/>
                <a:gd name="connsiteX855" fmla="*/ 366491 w 671259"/>
                <a:gd name="connsiteY855" fmla="*/ 39515 h 679401"/>
                <a:gd name="connsiteX856" fmla="*/ 393189 w 671259"/>
                <a:gd name="connsiteY856" fmla="*/ 38377 h 679401"/>
                <a:gd name="connsiteX857" fmla="*/ 400091 w 671259"/>
                <a:gd name="connsiteY857" fmla="*/ 39591 h 679401"/>
                <a:gd name="connsiteX858" fmla="*/ 399181 w 671259"/>
                <a:gd name="connsiteY858" fmla="*/ 41335 h 679401"/>
                <a:gd name="connsiteX859" fmla="*/ 390458 w 671259"/>
                <a:gd name="connsiteY859" fmla="*/ 38984 h 679401"/>
                <a:gd name="connsiteX860" fmla="*/ 393189 w 671259"/>
                <a:gd name="connsiteY860" fmla="*/ 38377 h 679401"/>
                <a:gd name="connsiteX861" fmla="*/ 271760 w 671259"/>
                <a:gd name="connsiteY861" fmla="*/ 32613 h 679401"/>
                <a:gd name="connsiteX862" fmla="*/ 274035 w 671259"/>
                <a:gd name="connsiteY862" fmla="*/ 35116 h 679401"/>
                <a:gd name="connsiteX863" fmla="*/ 271760 w 671259"/>
                <a:gd name="connsiteY863" fmla="*/ 36633 h 679401"/>
                <a:gd name="connsiteX864" fmla="*/ 269561 w 671259"/>
                <a:gd name="connsiteY864" fmla="*/ 34130 h 679401"/>
                <a:gd name="connsiteX865" fmla="*/ 270774 w 671259"/>
                <a:gd name="connsiteY865" fmla="*/ 32916 h 679401"/>
                <a:gd name="connsiteX866" fmla="*/ 271760 w 671259"/>
                <a:gd name="connsiteY866" fmla="*/ 32613 h 679401"/>
                <a:gd name="connsiteX867" fmla="*/ 415175 w 671259"/>
                <a:gd name="connsiteY867" fmla="*/ 32159 h 679401"/>
                <a:gd name="connsiteX868" fmla="*/ 417991 w 671259"/>
                <a:gd name="connsiteY868" fmla="*/ 33145 h 679401"/>
                <a:gd name="connsiteX869" fmla="*/ 419356 w 671259"/>
                <a:gd name="connsiteY869" fmla="*/ 32765 h 679401"/>
                <a:gd name="connsiteX870" fmla="*/ 421631 w 671259"/>
                <a:gd name="connsiteY870" fmla="*/ 33069 h 679401"/>
                <a:gd name="connsiteX871" fmla="*/ 421859 w 671259"/>
                <a:gd name="connsiteY871" fmla="*/ 34813 h 679401"/>
                <a:gd name="connsiteX872" fmla="*/ 424665 w 671259"/>
                <a:gd name="connsiteY872" fmla="*/ 36861 h 679401"/>
                <a:gd name="connsiteX873" fmla="*/ 429747 w 671259"/>
                <a:gd name="connsiteY873" fmla="*/ 38757 h 679401"/>
                <a:gd name="connsiteX874" fmla="*/ 434297 w 671259"/>
                <a:gd name="connsiteY874" fmla="*/ 40426 h 679401"/>
                <a:gd name="connsiteX875" fmla="*/ 431794 w 671259"/>
                <a:gd name="connsiteY875" fmla="*/ 44446 h 679401"/>
                <a:gd name="connsiteX876" fmla="*/ 426789 w 671259"/>
                <a:gd name="connsiteY876" fmla="*/ 46418 h 679401"/>
                <a:gd name="connsiteX877" fmla="*/ 419432 w 671259"/>
                <a:gd name="connsiteY877" fmla="*/ 46418 h 679401"/>
                <a:gd name="connsiteX878" fmla="*/ 417915 w 671259"/>
                <a:gd name="connsiteY878" fmla="*/ 39440 h 679401"/>
                <a:gd name="connsiteX879" fmla="*/ 415412 w 671259"/>
                <a:gd name="connsiteY879" fmla="*/ 42398 h 679401"/>
                <a:gd name="connsiteX880" fmla="*/ 414122 w 671259"/>
                <a:gd name="connsiteY880" fmla="*/ 43687 h 679401"/>
                <a:gd name="connsiteX881" fmla="*/ 410709 w 671259"/>
                <a:gd name="connsiteY881" fmla="*/ 46190 h 679401"/>
                <a:gd name="connsiteX882" fmla="*/ 410937 w 671259"/>
                <a:gd name="connsiteY882" fmla="*/ 42019 h 679401"/>
                <a:gd name="connsiteX883" fmla="*/ 411771 w 671259"/>
                <a:gd name="connsiteY883" fmla="*/ 40426 h 679401"/>
                <a:gd name="connsiteX884" fmla="*/ 409951 w 671259"/>
                <a:gd name="connsiteY884" fmla="*/ 36330 h 679401"/>
                <a:gd name="connsiteX885" fmla="*/ 413288 w 671259"/>
                <a:gd name="connsiteY885" fmla="*/ 36861 h 679401"/>
                <a:gd name="connsiteX886" fmla="*/ 413212 w 671259"/>
                <a:gd name="connsiteY886" fmla="*/ 34358 h 679401"/>
                <a:gd name="connsiteX887" fmla="*/ 415175 w 671259"/>
                <a:gd name="connsiteY887" fmla="*/ 32159 h 679401"/>
                <a:gd name="connsiteX888" fmla="*/ 282379 w 671259"/>
                <a:gd name="connsiteY888" fmla="*/ 28973 h 679401"/>
                <a:gd name="connsiteX889" fmla="*/ 283820 w 671259"/>
                <a:gd name="connsiteY889" fmla="*/ 30490 h 679401"/>
                <a:gd name="connsiteX890" fmla="*/ 281772 w 671259"/>
                <a:gd name="connsiteY890" fmla="*/ 32235 h 679401"/>
                <a:gd name="connsiteX891" fmla="*/ 280786 w 671259"/>
                <a:gd name="connsiteY891" fmla="*/ 30414 h 679401"/>
                <a:gd name="connsiteX892" fmla="*/ 282379 w 671259"/>
                <a:gd name="connsiteY892" fmla="*/ 28973 h 679401"/>
                <a:gd name="connsiteX893" fmla="*/ 378399 w 671259"/>
                <a:gd name="connsiteY893" fmla="*/ 24118 h 679401"/>
                <a:gd name="connsiteX894" fmla="*/ 399939 w 671259"/>
                <a:gd name="connsiteY894" fmla="*/ 28593 h 679401"/>
                <a:gd name="connsiteX895" fmla="*/ 402063 w 671259"/>
                <a:gd name="connsiteY895" fmla="*/ 30793 h 679401"/>
                <a:gd name="connsiteX896" fmla="*/ 399181 w 671259"/>
                <a:gd name="connsiteY896" fmla="*/ 35040 h 679401"/>
                <a:gd name="connsiteX897" fmla="*/ 397057 w 671259"/>
                <a:gd name="connsiteY897" fmla="*/ 33068 h 679401"/>
                <a:gd name="connsiteX898" fmla="*/ 384315 w 671259"/>
                <a:gd name="connsiteY898" fmla="*/ 33675 h 679401"/>
                <a:gd name="connsiteX899" fmla="*/ 383329 w 671259"/>
                <a:gd name="connsiteY899" fmla="*/ 35192 h 679401"/>
                <a:gd name="connsiteX900" fmla="*/ 381585 w 671259"/>
                <a:gd name="connsiteY900" fmla="*/ 36102 h 679401"/>
                <a:gd name="connsiteX901" fmla="*/ 371876 w 671259"/>
                <a:gd name="connsiteY901" fmla="*/ 30641 h 679401"/>
                <a:gd name="connsiteX902" fmla="*/ 378399 w 671259"/>
                <a:gd name="connsiteY902" fmla="*/ 24118 h 679401"/>
                <a:gd name="connsiteX903" fmla="*/ 322349 w 671259"/>
                <a:gd name="connsiteY903" fmla="*/ 21691 h 679401"/>
                <a:gd name="connsiteX904" fmla="*/ 323942 w 671259"/>
                <a:gd name="connsiteY904" fmla="*/ 22829 h 679401"/>
                <a:gd name="connsiteX905" fmla="*/ 322577 w 671259"/>
                <a:gd name="connsiteY905" fmla="*/ 24346 h 679401"/>
                <a:gd name="connsiteX906" fmla="*/ 321363 w 671259"/>
                <a:gd name="connsiteY906" fmla="*/ 23284 h 679401"/>
                <a:gd name="connsiteX907" fmla="*/ 322349 w 671259"/>
                <a:gd name="connsiteY907" fmla="*/ 21691 h 679401"/>
                <a:gd name="connsiteX908" fmla="*/ 359665 w 671259"/>
                <a:gd name="connsiteY908" fmla="*/ 21615 h 679401"/>
                <a:gd name="connsiteX909" fmla="*/ 365505 w 671259"/>
                <a:gd name="connsiteY909" fmla="*/ 31779 h 679401"/>
                <a:gd name="connsiteX910" fmla="*/ 358376 w 671259"/>
                <a:gd name="connsiteY910" fmla="*/ 31779 h 679401"/>
                <a:gd name="connsiteX911" fmla="*/ 356025 w 671259"/>
                <a:gd name="connsiteY911" fmla="*/ 27304 h 679401"/>
                <a:gd name="connsiteX912" fmla="*/ 353370 w 671259"/>
                <a:gd name="connsiteY912" fmla="*/ 24042 h 679401"/>
                <a:gd name="connsiteX913" fmla="*/ 333802 w 671259"/>
                <a:gd name="connsiteY913" fmla="*/ 21767 h 679401"/>
                <a:gd name="connsiteX914" fmla="*/ 357238 w 671259"/>
                <a:gd name="connsiteY914" fmla="*/ 21691 h 679401"/>
                <a:gd name="connsiteX915" fmla="*/ 359665 w 671259"/>
                <a:gd name="connsiteY915" fmla="*/ 21615 h 679401"/>
                <a:gd name="connsiteX916" fmla="*/ 315751 w 671259"/>
                <a:gd name="connsiteY916" fmla="*/ 20705 h 679401"/>
                <a:gd name="connsiteX917" fmla="*/ 317647 w 671259"/>
                <a:gd name="connsiteY917" fmla="*/ 22298 h 679401"/>
                <a:gd name="connsiteX918" fmla="*/ 316206 w 671259"/>
                <a:gd name="connsiteY918" fmla="*/ 22980 h 679401"/>
                <a:gd name="connsiteX919" fmla="*/ 315751 w 671259"/>
                <a:gd name="connsiteY919" fmla="*/ 20705 h 679401"/>
                <a:gd name="connsiteX920" fmla="*/ 329554 w 671259"/>
                <a:gd name="connsiteY920" fmla="*/ 20174 h 679401"/>
                <a:gd name="connsiteX921" fmla="*/ 330920 w 671259"/>
                <a:gd name="connsiteY921" fmla="*/ 21464 h 679401"/>
                <a:gd name="connsiteX922" fmla="*/ 328872 w 671259"/>
                <a:gd name="connsiteY922" fmla="*/ 22677 h 679401"/>
                <a:gd name="connsiteX923" fmla="*/ 327810 w 671259"/>
                <a:gd name="connsiteY923" fmla="*/ 21388 h 679401"/>
                <a:gd name="connsiteX924" fmla="*/ 329554 w 671259"/>
                <a:gd name="connsiteY924" fmla="*/ 20174 h 679401"/>
                <a:gd name="connsiteX925" fmla="*/ 406007 w 671259"/>
                <a:gd name="connsiteY925" fmla="*/ 1138 h 679401"/>
                <a:gd name="connsiteX926" fmla="*/ 406917 w 671259"/>
                <a:gd name="connsiteY926" fmla="*/ 3489 h 679401"/>
                <a:gd name="connsiteX927" fmla="*/ 402366 w 671259"/>
                <a:gd name="connsiteY927" fmla="*/ 1214 h 679401"/>
                <a:gd name="connsiteX928" fmla="*/ 406007 w 671259"/>
                <a:gd name="connsiteY928" fmla="*/ 1138 h 679401"/>
                <a:gd name="connsiteX929" fmla="*/ 396299 w 671259"/>
                <a:gd name="connsiteY929" fmla="*/ 0 h 679401"/>
                <a:gd name="connsiteX930" fmla="*/ 398650 w 671259"/>
                <a:gd name="connsiteY930" fmla="*/ 3565 h 679401"/>
                <a:gd name="connsiteX931" fmla="*/ 396299 w 671259"/>
                <a:gd name="connsiteY931" fmla="*/ 0 h 67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</a:cxnLst>
              <a:rect l="l" t="t" r="r" b="b"/>
              <a:pathLst>
                <a:path w="671259" h="679401">
                  <a:moveTo>
                    <a:pt x="300884" y="671613"/>
                  </a:moveTo>
                  <a:cubicBezTo>
                    <a:pt x="300429" y="671689"/>
                    <a:pt x="299974" y="671764"/>
                    <a:pt x="299519" y="671916"/>
                  </a:cubicBezTo>
                  <a:cubicBezTo>
                    <a:pt x="299519" y="672144"/>
                    <a:pt x="299443" y="672371"/>
                    <a:pt x="299368" y="672599"/>
                  </a:cubicBezTo>
                  <a:cubicBezTo>
                    <a:pt x="300050" y="672371"/>
                    <a:pt x="300733" y="672068"/>
                    <a:pt x="301340" y="671689"/>
                  </a:cubicBezTo>
                  <a:cubicBezTo>
                    <a:pt x="301188" y="671689"/>
                    <a:pt x="301036" y="671613"/>
                    <a:pt x="300884" y="671613"/>
                  </a:cubicBezTo>
                  <a:close/>
                  <a:moveTo>
                    <a:pt x="338807" y="647418"/>
                  </a:moveTo>
                  <a:cubicBezTo>
                    <a:pt x="338807" y="647494"/>
                    <a:pt x="338883" y="647494"/>
                    <a:pt x="338883" y="647570"/>
                  </a:cubicBezTo>
                  <a:lnTo>
                    <a:pt x="338883" y="647494"/>
                  </a:lnTo>
                  <a:cubicBezTo>
                    <a:pt x="338807" y="647494"/>
                    <a:pt x="338807" y="647418"/>
                    <a:pt x="338807" y="647418"/>
                  </a:cubicBezTo>
                  <a:close/>
                  <a:moveTo>
                    <a:pt x="151165" y="635131"/>
                  </a:moveTo>
                  <a:cubicBezTo>
                    <a:pt x="151089" y="635131"/>
                    <a:pt x="151089" y="635131"/>
                    <a:pt x="151089" y="635207"/>
                  </a:cubicBezTo>
                  <a:lnTo>
                    <a:pt x="151165" y="635207"/>
                  </a:lnTo>
                  <a:close/>
                  <a:moveTo>
                    <a:pt x="153744" y="626560"/>
                  </a:moveTo>
                  <a:cubicBezTo>
                    <a:pt x="153592" y="626560"/>
                    <a:pt x="153441" y="626636"/>
                    <a:pt x="153365" y="626712"/>
                  </a:cubicBezTo>
                  <a:lnTo>
                    <a:pt x="153516" y="626712"/>
                  </a:lnTo>
                  <a:cubicBezTo>
                    <a:pt x="153592" y="626636"/>
                    <a:pt x="153668" y="626560"/>
                    <a:pt x="153820" y="626560"/>
                  </a:cubicBezTo>
                  <a:close/>
                  <a:moveTo>
                    <a:pt x="448177" y="622010"/>
                  </a:moveTo>
                  <a:cubicBezTo>
                    <a:pt x="448101" y="622086"/>
                    <a:pt x="448025" y="622086"/>
                    <a:pt x="447949" y="622161"/>
                  </a:cubicBezTo>
                  <a:cubicBezTo>
                    <a:pt x="448025" y="622237"/>
                    <a:pt x="448025" y="622313"/>
                    <a:pt x="448101" y="622389"/>
                  </a:cubicBezTo>
                  <a:cubicBezTo>
                    <a:pt x="448177" y="622237"/>
                    <a:pt x="448177" y="622161"/>
                    <a:pt x="448177" y="622010"/>
                  </a:cubicBezTo>
                  <a:close/>
                  <a:moveTo>
                    <a:pt x="312489" y="614880"/>
                  </a:moveTo>
                  <a:lnTo>
                    <a:pt x="312413" y="614956"/>
                  </a:lnTo>
                  <a:cubicBezTo>
                    <a:pt x="312489" y="614956"/>
                    <a:pt x="312489" y="615032"/>
                    <a:pt x="312565" y="615032"/>
                  </a:cubicBezTo>
                  <a:cubicBezTo>
                    <a:pt x="312565" y="615032"/>
                    <a:pt x="312565" y="614956"/>
                    <a:pt x="312489" y="614880"/>
                  </a:cubicBezTo>
                  <a:close/>
                  <a:moveTo>
                    <a:pt x="206855" y="604081"/>
                  </a:moveTo>
                  <a:cubicBezTo>
                    <a:pt x="208125" y="604299"/>
                    <a:pt x="209529" y="605323"/>
                    <a:pt x="210856" y="605930"/>
                  </a:cubicBezTo>
                  <a:lnTo>
                    <a:pt x="214269" y="607068"/>
                  </a:lnTo>
                  <a:cubicBezTo>
                    <a:pt x="215028" y="607371"/>
                    <a:pt x="215786" y="607750"/>
                    <a:pt x="215558" y="608736"/>
                  </a:cubicBezTo>
                  <a:cubicBezTo>
                    <a:pt x="215179" y="610101"/>
                    <a:pt x="213890" y="610177"/>
                    <a:pt x="213207" y="609646"/>
                  </a:cubicBezTo>
                  <a:cubicBezTo>
                    <a:pt x="210249" y="607674"/>
                    <a:pt x="206457" y="609191"/>
                    <a:pt x="203651" y="607068"/>
                  </a:cubicBezTo>
                  <a:cubicBezTo>
                    <a:pt x="204447" y="604451"/>
                    <a:pt x="205585" y="603863"/>
                    <a:pt x="206855" y="604081"/>
                  </a:cubicBezTo>
                  <a:close/>
                  <a:moveTo>
                    <a:pt x="196825" y="598118"/>
                  </a:moveTo>
                  <a:cubicBezTo>
                    <a:pt x="198948" y="598118"/>
                    <a:pt x="197962" y="600166"/>
                    <a:pt x="198493" y="601227"/>
                  </a:cubicBezTo>
                  <a:cubicBezTo>
                    <a:pt x="199100" y="602365"/>
                    <a:pt x="200086" y="603351"/>
                    <a:pt x="201148" y="604716"/>
                  </a:cubicBezTo>
                  <a:cubicBezTo>
                    <a:pt x="199024" y="605626"/>
                    <a:pt x="197886" y="604489"/>
                    <a:pt x="196597" y="604261"/>
                  </a:cubicBezTo>
                  <a:cubicBezTo>
                    <a:pt x="194322" y="603654"/>
                    <a:pt x="195080" y="601910"/>
                    <a:pt x="195308" y="600393"/>
                  </a:cubicBezTo>
                  <a:cubicBezTo>
                    <a:pt x="195459" y="599407"/>
                    <a:pt x="195839" y="598118"/>
                    <a:pt x="196825" y="598118"/>
                  </a:cubicBezTo>
                  <a:close/>
                  <a:moveTo>
                    <a:pt x="179304" y="595540"/>
                  </a:moveTo>
                  <a:cubicBezTo>
                    <a:pt x="182566" y="594326"/>
                    <a:pt x="183931" y="597208"/>
                    <a:pt x="185979" y="598801"/>
                  </a:cubicBezTo>
                  <a:cubicBezTo>
                    <a:pt x="183021" y="599408"/>
                    <a:pt x="180290" y="599408"/>
                    <a:pt x="178394" y="596905"/>
                  </a:cubicBezTo>
                  <a:cubicBezTo>
                    <a:pt x="178318" y="596753"/>
                    <a:pt x="178849" y="595692"/>
                    <a:pt x="179304" y="595540"/>
                  </a:cubicBezTo>
                  <a:close/>
                  <a:moveTo>
                    <a:pt x="129170" y="585224"/>
                  </a:moveTo>
                  <a:cubicBezTo>
                    <a:pt x="129170" y="586134"/>
                    <a:pt x="130536" y="587651"/>
                    <a:pt x="128260" y="587651"/>
                  </a:cubicBezTo>
                  <a:cubicBezTo>
                    <a:pt x="127350" y="587651"/>
                    <a:pt x="126364" y="586817"/>
                    <a:pt x="126516" y="585755"/>
                  </a:cubicBezTo>
                  <a:cubicBezTo>
                    <a:pt x="126895" y="583631"/>
                    <a:pt x="128184" y="585224"/>
                    <a:pt x="129170" y="585224"/>
                  </a:cubicBezTo>
                  <a:close/>
                  <a:moveTo>
                    <a:pt x="320528" y="579915"/>
                  </a:moveTo>
                  <a:cubicBezTo>
                    <a:pt x="320528" y="580067"/>
                    <a:pt x="320604" y="580143"/>
                    <a:pt x="320756" y="580295"/>
                  </a:cubicBezTo>
                  <a:cubicBezTo>
                    <a:pt x="320832" y="580219"/>
                    <a:pt x="320908" y="580219"/>
                    <a:pt x="320984" y="580143"/>
                  </a:cubicBezTo>
                  <a:cubicBezTo>
                    <a:pt x="320832" y="579991"/>
                    <a:pt x="320680" y="579991"/>
                    <a:pt x="320528" y="579915"/>
                  </a:cubicBezTo>
                  <a:close/>
                  <a:moveTo>
                    <a:pt x="260914" y="570359"/>
                  </a:moveTo>
                  <a:cubicBezTo>
                    <a:pt x="260838" y="570738"/>
                    <a:pt x="260610" y="571041"/>
                    <a:pt x="260459" y="571345"/>
                  </a:cubicBezTo>
                  <a:cubicBezTo>
                    <a:pt x="260535" y="571269"/>
                    <a:pt x="260535" y="571269"/>
                    <a:pt x="260610" y="571269"/>
                  </a:cubicBezTo>
                  <a:cubicBezTo>
                    <a:pt x="260762" y="570966"/>
                    <a:pt x="260838" y="570662"/>
                    <a:pt x="260914" y="570359"/>
                  </a:cubicBezTo>
                  <a:close/>
                  <a:moveTo>
                    <a:pt x="252267" y="566718"/>
                  </a:moveTo>
                  <a:cubicBezTo>
                    <a:pt x="252267" y="566794"/>
                    <a:pt x="252267" y="566870"/>
                    <a:pt x="252343" y="566946"/>
                  </a:cubicBezTo>
                  <a:lnTo>
                    <a:pt x="252419" y="566946"/>
                  </a:lnTo>
                  <a:cubicBezTo>
                    <a:pt x="252343" y="566870"/>
                    <a:pt x="252343" y="566794"/>
                    <a:pt x="252267" y="566718"/>
                  </a:cubicBezTo>
                  <a:close/>
                  <a:moveTo>
                    <a:pt x="209490" y="564822"/>
                  </a:moveTo>
                  <a:cubicBezTo>
                    <a:pt x="209339" y="564898"/>
                    <a:pt x="209263" y="564898"/>
                    <a:pt x="209187" y="564898"/>
                  </a:cubicBezTo>
                  <a:cubicBezTo>
                    <a:pt x="209339" y="564974"/>
                    <a:pt x="209415" y="564974"/>
                    <a:pt x="209566" y="564974"/>
                  </a:cubicBezTo>
                  <a:cubicBezTo>
                    <a:pt x="209490" y="564898"/>
                    <a:pt x="209490" y="564898"/>
                    <a:pt x="209490" y="564822"/>
                  </a:cubicBezTo>
                  <a:close/>
                  <a:moveTo>
                    <a:pt x="236264" y="562243"/>
                  </a:moveTo>
                  <a:cubicBezTo>
                    <a:pt x="234975" y="562926"/>
                    <a:pt x="233534" y="562774"/>
                    <a:pt x="232244" y="563153"/>
                  </a:cubicBezTo>
                  <a:cubicBezTo>
                    <a:pt x="233534" y="565125"/>
                    <a:pt x="235126" y="566567"/>
                    <a:pt x="237250" y="567477"/>
                  </a:cubicBezTo>
                  <a:cubicBezTo>
                    <a:pt x="236719" y="566263"/>
                    <a:pt x="236112" y="565050"/>
                    <a:pt x="236036" y="563684"/>
                  </a:cubicBezTo>
                  <a:cubicBezTo>
                    <a:pt x="236188" y="563153"/>
                    <a:pt x="236188" y="562698"/>
                    <a:pt x="236264" y="562243"/>
                  </a:cubicBezTo>
                  <a:close/>
                  <a:moveTo>
                    <a:pt x="65080" y="562016"/>
                  </a:moveTo>
                  <a:cubicBezTo>
                    <a:pt x="65460" y="563533"/>
                    <a:pt x="66294" y="564822"/>
                    <a:pt x="67356" y="566263"/>
                  </a:cubicBezTo>
                  <a:cubicBezTo>
                    <a:pt x="69631" y="569449"/>
                    <a:pt x="73120" y="572255"/>
                    <a:pt x="73044" y="576730"/>
                  </a:cubicBezTo>
                  <a:cubicBezTo>
                    <a:pt x="76154" y="575896"/>
                    <a:pt x="77974" y="578323"/>
                    <a:pt x="79794" y="579840"/>
                  </a:cubicBezTo>
                  <a:cubicBezTo>
                    <a:pt x="82752" y="582418"/>
                    <a:pt x="85938" y="584997"/>
                    <a:pt x="87607" y="588789"/>
                  </a:cubicBezTo>
                  <a:cubicBezTo>
                    <a:pt x="89806" y="587121"/>
                    <a:pt x="91626" y="588334"/>
                    <a:pt x="93219" y="589851"/>
                  </a:cubicBezTo>
                  <a:cubicBezTo>
                    <a:pt x="94736" y="591368"/>
                    <a:pt x="96329" y="591899"/>
                    <a:pt x="98073" y="591141"/>
                  </a:cubicBezTo>
                  <a:cubicBezTo>
                    <a:pt x="88365" y="579991"/>
                    <a:pt x="76761" y="570966"/>
                    <a:pt x="65080" y="562016"/>
                  </a:cubicBezTo>
                  <a:close/>
                  <a:moveTo>
                    <a:pt x="197279" y="549956"/>
                  </a:moveTo>
                  <a:cubicBezTo>
                    <a:pt x="196824" y="550411"/>
                    <a:pt x="196369" y="550791"/>
                    <a:pt x="196066" y="551170"/>
                  </a:cubicBezTo>
                  <a:cubicBezTo>
                    <a:pt x="196597" y="551170"/>
                    <a:pt x="197128" y="551246"/>
                    <a:pt x="197734" y="551170"/>
                  </a:cubicBezTo>
                  <a:cubicBezTo>
                    <a:pt x="197734" y="550639"/>
                    <a:pt x="197583" y="550260"/>
                    <a:pt x="197279" y="549956"/>
                  </a:cubicBezTo>
                  <a:close/>
                  <a:moveTo>
                    <a:pt x="16919" y="543206"/>
                  </a:moveTo>
                  <a:cubicBezTo>
                    <a:pt x="19422" y="543661"/>
                    <a:pt x="21091" y="544041"/>
                    <a:pt x="21470" y="546164"/>
                  </a:cubicBezTo>
                  <a:cubicBezTo>
                    <a:pt x="21546" y="546468"/>
                    <a:pt x="21166" y="547074"/>
                    <a:pt x="20939" y="547074"/>
                  </a:cubicBezTo>
                  <a:cubicBezTo>
                    <a:pt x="18739" y="547150"/>
                    <a:pt x="17981" y="545633"/>
                    <a:pt x="16919" y="543206"/>
                  </a:cubicBezTo>
                  <a:close/>
                  <a:moveTo>
                    <a:pt x="576735" y="536456"/>
                  </a:moveTo>
                  <a:cubicBezTo>
                    <a:pt x="576735" y="536532"/>
                    <a:pt x="576811" y="536532"/>
                    <a:pt x="576811" y="536608"/>
                  </a:cubicBezTo>
                  <a:cubicBezTo>
                    <a:pt x="576811" y="536532"/>
                    <a:pt x="576887" y="536532"/>
                    <a:pt x="576962" y="536456"/>
                  </a:cubicBezTo>
                  <a:close/>
                  <a:moveTo>
                    <a:pt x="296106" y="534029"/>
                  </a:moveTo>
                  <a:lnTo>
                    <a:pt x="296182" y="534105"/>
                  </a:lnTo>
                  <a:lnTo>
                    <a:pt x="296182" y="534029"/>
                  </a:lnTo>
                  <a:close/>
                  <a:moveTo>
                    <a:pt x="520609" y="530236"/>
                  </a:moveTo>
                  <a:lnTo>
                    <a:pt x="520609" y="530312"/>
                  </a:lnTo>
                  <a:lnTo>
                    <a:pt x="520685" y="530312"/>
                  </a:lnTo>
                  <a:cubicBezTo>
                    <a:pt x="520609" y="530312"/>
                    <a:pt x="520609" y="530236"/>
                    <a:pt x="520609" y="530236"/>
                  </a:cubicBezTo>
                  <a:close/>
                  <a:moveTo>
                    <a:pt x="239601" y="528037"/>
                  </a:moveTo>
                  <a:cubicBezTo>
                    <a:pt x="239753" y="528340"/>
                    <a:pt x="239829" y="528720"/>
                    <a:pt x="239980" y="529099"/>
                  </a:cubicBezTo>
                  <a:lnTo>
                    <a:pt x="239677" y="529099"/>
                  </a:lnTo>
                  <a:cubicBezTo>
                    <a:pt x="239753" y="529175"/>
                    <a:pt x="239753" y="529175"/>
                    <a:pt x="239753" y="529250"/>
                  </a:cubicBezTo>
                  <a:cubicBezTo>
                    <a:pt x="239829" y="529175"/>
                    <a:pt x="239905" y="529175"/>
                    <a:pt x="239980" y="529099"/>
                  </a:cubicBezTo>
                  <a:cubicBezTo>
                    <a:pt x="240360" y="528795"/>
                    <a:pt x="240663" y="528568"/>
                    <a:pt x="241042" y="528416"/>
                  </a:cubicBezTo>
                  <a:cubicBezTo>
                    <a:pt x="241346" y="528416"/>
                    <a:pt x="241573" y="528492"/>
                    <a:pt x="241725" y="528568"/>
                  </a:cubicBezTo>
                  <a:cubicBezTo>
                    <a:pt x="241194" y="528264"/>
                    <a:pt x="240435" y="528113"/>
                    <a:pt x="239601" y="528037"/>
                  </a:cubicBezTo>
                  <a:close/>
                  <a:moveTo>
                    <a:pt x="688" y="525458"/>
                  </a:moveTo>
                  <a:cubicBezTo>
                    <a:pt x="2887" y="523334"/>
                    <a:pt x="4556" y="528188"/>
                    <a:pt x="6983" y="529326"/>
                  </a:cubicBezTo>
                  <a:cubicBezTo>
                    <a:pt x="7059" y="529705"/>
                    <a:pt x="7059" y="530160"/>
                    <a:pt x="7135" y="530615"/>
                  </a:cubicBezTo>
                  <a:cubicBezTo>
                    <a:pt x="6755" y="531298"/>
                    <a:pt x="6755" y="532208"/>
                    <a:pt x="6073" y="532815"/>
                  </a:cubicBezTo>
                  <a:cubicBezTo>
                    <a:pt x="5618" y="532890"/>
                    <a:pt x="5239" y="532890"/>
                    <a:pt x="4784" y="532966"/>
                  </a:cubicBezTo>
                  <a:cubicBezTo>
                    <a:pt x="4480" y="532663"/>
                    <a:pt x="4025" y="532435"/>
                    <a:pt x="3949" y="532132"/>
                  </a:cubicBezTo>
                  <a:cubicBezTo>
                    <a:pt x="3267" y="529553"/>
                    <a:pt x="-1815" y="527809"/>
                    <a:pt x="688" y="525458"/>
                  </a:cubicBezTo>
                  <a:close/>
                  <a:moveTo>
                    <a:pt x="232092" y="525231"/>
                  </a:moveTo>
                  <a:cubicBezTo>
                    <a:pt x="232017" y="525686"/>
                    <a:pt x="231941" y="525989"/>
                    <a:pt x="231865" y="526293"/>
                  </a:cubicBezTo>
                  <a:cubicBezTo>
                    <a:pt x="232017" y="526293"/>
                    <a:pt x="232244" y="526293"/>
                    <a:pt x="232396" y="526368"/>
                  </a:cubicBezTo>
                  <a:cubicBezTo>
                    <a:pt x="232320" y="525989"/>
                    <a:pt x="232168" y="525686"/>
                    <a:pt x="232092" y="525231"/>
                  </a:cubicBezTo>
                  <a:close/>
                  <a:moveTo>
                    <a:pt x="191591" y="512716"/>
                  </a:moveTo>
                  <a:cubicBezTo>
                    <a:pt x="191743" y="512868"/>
                    <a:pt x="191818" y="513020"/>
                    <a:pt x="191894" y="513247"/>
                  </a:cubicBezTo>
                  <a:cubicBezTo>
                    <a:pt x="191970" y="513171"/>
                    <a:pt x="191970" y="513095"/>
                    <a:pt x="192046" y="513095"/>
                  </a:cubicBezTo>
                  <a:cubicBezTo>
                    <a:pt x="191894" y="512944"/>
                    <a:pt x="191743" y="512792"/>
                    <a:pt x="191591" y="512716"/>
                  </a:cubicBezTo>
                  <a:close/>
                  <a:moveTo>
                    <a:pt x="101866" y="510214"/>
                  </a:moveTo>
                  <a:cubicBezTo>
                    <a:pt x="102700" y="509986"/>
                    <a:pt x="103155" y="510669"/>
                    <a:pt x="103080" y="511579"/>
                  </a:cubicBezTo>
                  <a:cubicBezTo>
                    <a:pt x="102625" y="512489"/>
                    <a:pt x="101942" y="513323"/>
                    <a:pt x="100956" y="513020"/>
                  </a:cubicBezTo>
                  <a:cubicBezTo>
                    <a:pt x="100349" y="512868"/>
                    <a:pt x="99894" y="512110"/>
                    <a:pt x="99439" y="511579"/>
                  </a:cubicBezTo>
                  <a:cubicBezTo>
                    <a:pt x="100273" y="511124"/>
                    <a:pt x="101032" y="510441"/>
                    <a:pt x="101866" y="510214"/>
                  </a:cubicBezTo>
                  <a:close/>
                  <a:moveTo>
                    <a:pt x="28903" y="507862"/>
                  </a:moveTo>
                  <a:cubicBezTo>
                    <a:pt x="29585" y="508317"/>
                    <a:pt x="30192" y="508848"/>
                    <a:pt x="29889" y="509834"/>
                  </a:cubicBezTo>
                  <a:cubicBezTo>
                    <a:pt x="29358" y="510669"/>
                    <a:pt x="28675" y="510896"/>
                    <a:pt x="27841" y="510517"/>
                  </a:cubicBezTo>
                  <a:cubicBezTo>
                    <a:pt x="27082" y="510138"/>
                    <a:pt x="26551" y="509455"/>
                    <a:pt x="27006" y="508545"/>
                  </a:cubicBezTo>
                  <a:cubicBezTo>
                    <a:pt x="27386" y="507711"/>
                    <a:pt x="28068" y="507331"/>
                    <a:pt x="28903" y="507862"/>
                  </a:cubicBezTo>
                  <a:close/>
                  <a:moveTo>
                    <a:pt x="397208" y="504449"/>
                  </a:moveTo>
                  <a:lnTo>
                    <a:pt x="397208" y="504828"/>
                  </a:lnTo>
                  <a:cubicBezTo>
                    <a:pt x="397360" y="504828"/>
                    <a:pt x="397436" y="504752"/>
                    <a:pt x="397512" y="504677"/>
                  </a:cubicBezTo>
                  <a:cubicBezTo>
                    <a:pt x="397360" y="504601"/>
                    <a:pt x="397360" y="504525"/>
                    <a:pt x="397208" y="504449"/>
                  </a:cubicBezTo>
                  <a:close/>
                  <a:moveTo>
                    <a:pt x="399635" y="503387"/>
                  </a:moveTo>
                  <a:cubicBezTo>
                    <a:pt x="399560" y="503539"/>
                    <a:pt x="399560" y="503691"/>
                    <a:pt x="399484" y="503766"/>
                  </a:cubicBezTo>
                  <a:cubicBezTo>
                    <a:pt x="399560" y="503691"/>
                    <a:pt x="399711" y="503615"/>
                    <a:pt x="399787" y="503539"/>
                  </a:cubicBezTo>
                  <a:cubicBezTo>
                    <a:pt x="399711" y="503539"/>
                    <a:pt x="399711" y="503463"/>
                    <a:pt x="399635" y="503387"/>
                  </a:cubicBezTo>
                  <a:close/>
                  <a:moveTo>
                    <a:pt x="546852" y="498154"/>
                  </a:moveTo>
                  <a:cubicBezTo>
                    <a:pt x="546700" y="498154"/>
                    <a:pt x="546473" y="498230"/>
                    <a:pt x="546245" y="498305"/>
                  </a:cubicBezTo>
                  <a:lnTo>
                    <a:pt x="546624" y="498685"/>
                  </a:lnTo>
                  <a:cubicBezTo>
                    <a:pt x="546700" y="498533"/>
                    <a:pt x="546776" y="498305"/>
                    <a:pt x="546852" y="498154"/>
                  </a:cubicBezTo>
                  <a:close/>
                  <a:moveTo>
                    <a:pt x="595165" y="495575"/>
                  </a:moveTo>
                  <a:cubicBezTo>
                    <a:pt x="595090" y="495575"/>
                    <a:pt x="595090" y="495651"/>
                    <a:pt x="595014" y="495651"/>
                  </a:cubicBezTo>
                  <a:cubicBezTo>
                    <a:pt x="595090" y="495651"/>
                    <a:pt x="595090" y="495727"/>
                    <a:pt x="595090" y="495727"/>
                  </a:cubicBezTo>
                  <a:cubicBezTo>
                    <a:pt x="595090" y="495651"/>
                    <a:pt x="595090" y="495651"/>
                    <a:pt x="595165" y="495575"/>
                  </a:cubicBezTo>
                  <a:close/>
                  <a:moveTo>
                    <a:pt x="126667" y="490493"/>
                  </a:moveTo>
                  <a:cubicBezTo>
                    <a:pt x="126060" y="490721"/>
                    <a:pt x="125833" y="491176"/>
                    <a:pt x="125681" y="491631"/>
                  </a:cubicBezTo>
                  <a:cubicBezTo>
                    <a:pt x="125984" y="492314"/>
                    <a:pt x="126364" y="493072"/>
                    <a:pt x="126591" y="493906"/>
                  </a:cubicBezTo>
                  <a:cubicBezTo>
                    <a:pt x="129018" y="497168"/>
                    <a:pt x="132128" y="499974"/>
                    <a:pt x="132431" y="504373"/>
                  </a:cubicBezTo>
                  <a:cubicBezTo>
                    <a:pt x="136375" y="503918"/>
                    <a:pt x="139637" y="505738"/>
                    <a:pt x="142974" y="507028"/>
                  </a:cubicBezTo>
                  <a:cubicBezTo>
                    <a:pt x="142443" y="505738"/>
                    <a:pt x="142140" y="504297"/>
                    <a:pt x="142671" y="502780"/>
                  </a:cubicBezTo>
                  <a:cubicBezTo>
                    <a:pt x="142595" y="502705"/>
                    <a:pt x="142595" y="502629"/>
                    <a:pt x="142519" y="502553"/>
                  </a:cubicBezTo>
                  <a:cubicBezTo>
                    <a:pt x="136830" y="499595"/>
                    <a:pt x="132128" y="495347"/>
                    <a:pt x="127426" y="491100"/>
                  </a:cubicBezTo>
                  <a:cubicBezTo>
                    <a:pt x="127198" y="490873"/>
                    <a:pt x="126895" y="490721"/>
                    <a:pt x="126667" y="490493"/>
                  </a:cubicBezTo>
                  <a:close/>
                  <a:moveTo>
                    <a:pt x="452045" y="490190"/>
                  </a:moveTo>
                  <a:cubicBezTo>
                    <a:pt x="452045" y="490266"/>
                    <a:pt x="452121" y="490418"/>
                    <a:pt x="452121" y="490493"/>
                  </a:cubicBezTo>
                  <a:cubicBezTo>
                    <a:pt x="452196" y="490418"/>
                    <a:pt x="452272" y="490418"/>
                    <a:pt x="452272" y="490418"/>
                  </a:cubicBezTo>
                  <a:cubicBezTo>
                    <a:pt x="452348" y="490418"/>
                    <a:pt x="452424" y="490418"/>
                    <a:pt x="452424" y="490493"/>
                  </a:cubicBezTo>
                  <a:cubicBezTo>
                    <a:pt x="452348" y="490342"/>
                    <a:pt x="452272" y="490266"/>
                    <a:pt x="452196" y="490190"/>
                  </a:cubicBezTo>
                  <a:close/>
                  <a:moveTo>
                    <a:pt x="195004" y="488446"/>
                  </a:moveTo>
                  <a:cubicBezTo>
                    <a:pt x="195080" y="488673"/>
                    <a:pt x="195156" y="488901"/>
                    <a:pt x="195232" y="489052"/>
                  </a:cubicBezTo>
                  <a:cubicBezTo>
                    <a:pt x="195307" y="488901"/>
                    <a:pt x="195459" y="488825"/>
                    <a:pt x="195535" y="488749"/>
                  </a:cubicBezTo>
                  <a:cubicBezTo>
                    <a:pt x="195307" y="488673"/>
                    <a:pt x="195156" y="488597"/>
                    <a:pt x="195004" y="488446"/>
                  </a:cubicBezTo>
                  <a:close/>
                  <a:moveTo>
                    <a:pt x="407372" y="485184"/>
                  </a:moveTo>
                  <a:cubicBezTo>
                    <a:pt x="407372" y="485184"/>
                    <a:pt x="407296" y="485260"/>
                    <a:pt x="407296" y="485336"/>
                  </a:cubicBezTo>
                  <a:lnTo>
                    <a:pt x="407523" y="485336"/>
                  </a:lnTo>
                  <a:cubicBezTo>
                    <a:pt x="407448" y="485260"/>
                    <a:pt x="407372" y="485260"/>
                    <a:pt x="407372" y="485184"/>
                  </a:cubicBezTo>
                  <a:close/>
                  <a:moveTo>
                    <a:pt x="59923" y="484654"/>
                  </a:moveTo>
                  <a:cubicBezTo>
                    <a:pt x="61365" y="483137"/>
                    <a:pt x="62502" y="485184"/>
                    <a:pt x="62881" y="486701"/>
                  </a:cubicBezTo>
                  <a:cubicBezTo>
                    <a:pt x="65081" y="489280"/>
                    <a:pt x="68342" y="489128"/>
                    <a:pt x="71149" y="489659"/>
                  </a:cubicBezTo>
                  <a:cubicBezTo>
                    <a:pt x="73727" y="490114"/>
                    <a:pt x="76458" y="490645"/>
                    <a:pt x="77216" y="492769"/>
                  </a:cubicBezTo>
                  <a:cubicBezTo>
                    <a:pt x="79795" y="500202"/>
                    <a:pt x="87607" y="500505"/>
                    <a:pt x="92461" y="504753"/>
                  </a:cubicBezTo>
                  <a:cubicBezTo>
                    <a:pt x="94054" y="504904"/>
                    <a:pt x="96178" y="504904"/>
                    <a:pt x="95571" y="507180"/>
                  </a:cubicBezTo>
                  <a:cubicBezTo>
                    <a:pt x="94888" y="509834"/>
                    <a:pt x="93220" y="508090"/>
                    <a:pt x="91854" y="507483"/>
                  </a:cubicBezTo>
                  <a:cubicBezTo>
                    <a:pt x="90793" y="507028"/>
                    <a:pt x="89655" y="506573"/>
                    <a:pt x="88593" y="506118"/>
                  </a:cubicBezTo>
                  <a:cubicBezTo>
                    <a:pt x="84801" y="504525"/>
                    <a:pt x="80023" y="505435"/>
                    <a:pt x="77520" y="500657"/>
                  </a:cubicBezTo>
                  <a:cubicBezTo>
                    <a:pt x="76306" y="498306"/>
                    <a:pt x="74486" y="501264"/>
                    <a:pt x="72969" y="501643"/>
                  </a:cubicBezTo>
                  <a:cubicBezTo>
                    <a:pt x="68115" y="503008"/>
                    <a:pt x="64929" y="501036"/>
                    <a:pt x="65991" y="496334"/>
                  </a:cubicBezTo>
                  <a:cubicBezTo>
                    <a:pt x="66901" y="492238"/>
                    <a:pt x="63033" y="491480"/>
                    <a:pt x="62123" y="488825"/>
                  </a:cubicBezTo>
                  <a:cubicBezTo>
                    <a:pt x="60758" y="487687"/>
                    <a:pt x="58558" y="486170"/>
                    <a:pt x="59923" y="484654"/>
                  </a:cubicBezTo>
                  <a:close/>
                  <a:moveTo>
                    <a:pt x="452272" y="481619"/>
                  </a:moveTo>
                  <a:lnTo>
                    <a:pt x="453182" y="482530"/>
                  </a:lnTo>
                  <a:cubicBezTo>
                    <a:pt x="453182" y="482454"/>
                    <a:pt x="453334" y="482302"/>
                    <a:pt x="453410" y="482150"/>
                  </a:cubicBezTo>
                  <a:cubicBezTo>
                    <a:pt x="453031" y="481999"/>
                    <a:pt x="452727" y="481847"/>
                    <a:pt x="452272" y="481619"/>
                  </a:cubicBezTo>
                  <a:close/>
                  <a:moveTo>
                    <a:pt x="317115" y="481240"/>
                  </a:moveTo>
                  <a:cubicBezTo>
                    <a:pt x="316964" y="481316"/>
                    <a:pt x="316888" y="481316"/>
                    <a:pt x="316736" y="481468"/>
                  </a:cubicBezTo>
                  <a:cubicBezTo>
                    <a:pt x="316964" y="481619"/>
                    <a:pt x="317040" y="481695"/>
                    <a:pt x="317267" y="481847"/>
                  </a:cubicBezTo>
                  <a:cubicBezTo>
                    <a:pt x="317191" y="481619"/>
                    <a:pt x="317191" y="481468"/>
                    <a:pt x="317115" y="481240"/>
                  </a:cubicBezTo>
                  <a:close/>
                  <a:moveTo>
                    <a:pt x="146159" y="475400"/>
                  </a:moveTo>
                  <a:cubicBezTo>
                    <a:pt x="146159" y="475476"/>
                    <a:pt x="146084" y="475476"/>
                    <a:pt x="146084" y="475476"/>
                  </a:cubicBezTo>
                  <a:lnTo>
                    <a:pt x="146235" y="475476"/>
                  </a:lnTo>
                  <a:close/>
                  <a:moveTo>
                    <a:pt x="632254" y="472821"/>
                  </a:moveTo>
                  <a:cubicBezTo>
                    <a:pt x="631723" y="472897"/>
                    <a:pt x="631344" y="473049"/>
                    <a:pt x="631040" y="473276"/>
                  </a:cubicBezTo>
                  <a:cubicBezTo>
                    <a:pt x="631647" y="473201"/>
                    <a:pt x="632102" y="473201"/>
                    <a:pt x="632406" y="473276"/>
                  </a:cubicBezTo>
                  <a:cubicBezTo>
                    <a:pt x="632330" y="473125"/>
                    <a:pt x="632330" y="472973"/>
                    <a:pt x="632254" y="472821"/>
                  </a:cubicBezTo>
                  <a:close/>
                  <a:moveTo>
                    <a:pt x="422541" y="463189"/>
                  </a:moveTo>
                  <a:cubicBezTo>
                    <a:pt x="422237" y="463492"/>
                    <a:pt x="421934" y="463720"/>
                    <a:pt x="421631" y="463947"/>
                  </a:cubicBezTo>
                  <a:cubicBezTo>
                    <a:pt x="421706" y="464175"/>
                    <a:pt x="421858" y="464402"/>
                    <a:pt x="422010" y="464782"/>
                  </a:cubicBezTo>
                  <a:cubicBezTo>
                    <a:pt x="422237" y="464327"/>
                    <a:pt x="422465" y="463872"/>
                    <a:pt x="422541" y="463189"/>
                  </a:cubicBezTo>
                  <a:close/>
                  <a:moveTo>
                    <a:pt x="516134" y="461900"/>
                  </a:moveTo>
                  <a:lnTo>
                    <a:pt x="516210" y="461975"/>
                  </a:lnTo>
                  <a:lnTo>
                    <a:pt x="516210" y="461900"/>
                  </a:lnTo>
                  <a:close/>
                  <a:moveTo>
                    <a:pt x="324169" y="460686"/>
                  </a:moveTo>
                  <a:cubicBezTo>
                    <a:pt x="323942" y="460989"/>
                    <a:pt x="323866" y="461293"/>
                    <a:pt x="323562" y="461596"/>
                  </a:cubicBezTo>
                  <a:cubicBezTo>
                    <a:pt x="323942" y="461520"/>
                    <a:pt x="324245" y="461369"/>
                    <a:pt x="324624" y="461293"/>
                  </a:cubicBezTo>
                  <a:cubicBezTo>
                    <a:pt x="324472" y="461141"/>
                    <a:pt x="324321" y="460914"/>
                    <a:pt x="324169" y="460686"/>
                  </a:cubicBezTo>
                  <a:close/>
                  <a:moveTo>
                    <a:pt x="17070" y="459775"/>
                  </a:moveTo>
                  <a:cubicBezTo>
                    <a:pt x="18815" y="459548"/>
                    <a:pt x="20408" y="459472"/>
                    <a:pt x="20332" y="461975"/>
                  </a:cubicBezTo>
                  <a:cubicBezTo>
                    <a:pt x="20028" y="462430"/>
                    <a:pt x="19649" y="462809"/>
                    <a:pt x="19346" y="463188"/>
                  </a:cubicBezTo>
                  <a:cubicBezTo>
                    <a:pt x="16615" y="463340"/>
                    <a:pt x="16843" y="461596"/>
                    <a:pt x="17070" y="459775"/>
                  </a:cubicBezTo>
                  <a:close/>
                  <a:moveTo>
                    <a:pt x="406006" y="454922"/>
                  </a:moveTo>
                  <a:cubicBezTo>
                    <a:pt x="405931" y="455377"/>
                    <a:pt x="405931" y="455832"/>
                    <a:pt x="406006" y="456363"/>
                  </a:cubicBezTo>
                  <a:cubicBezTo>
                    <a:pt x="406158" y="456287"/>
                    <a:pt x="406462" y="456211"/>
                    <a:pt x="406689" y="456211"/>
                  </a:cubicBezTo>
                  <a:cubicBezTo>
                    <a:pt x="406462" y="455832"/>
                    <a:pt x="406234" y="455453"/>
                    <a:pt x="406006" y="454922"/>
                  </a:cubicBezTo>
                  <a:close/>
                  <a:moveTo>
                    <a:pt x="70997" y="450446"/>
                  </a:moveTo>
                  <a:cubicBezTo>
                    <a:pt x="71148" y="450219"/>
                    <a:pt x="72134" y="450219"/>
                    <a:pt x="72438" y="450522"/>
                  </a:cubicBezTo>
                  <a:cubicBezTo>
                    <a:pt x="73575" y="451660"/>
                    <a:pt x="73045" y="452570"/>
                    <a:pt x="71983" y="453404"/>
                  </a:cubicBezTo>
                  <a:lnTo>
                    <a:pt x="71983" y="453480"/>
                  </a:lnTo>
                  <a:cubicBezTo>
                    <a:pt x="71528" y="452494"/>
                    <a:pt x="70087" y="451812"/>
                    <a:pt x="70997" y="450446"/>
                  </a:cubicBezTo>
                  <a:close/>
                  <a:moveTo>
                    <a:pt x="526525" y="446503"/>
                  </a:moveTo>
                  <a:cubicBezTo>
                    <a:pt x="526601" y="446579"/>
                    <a:pt x="526601" y="446655"/>
                    <a:pt x="526677" y="446730"/>
                  </a:cubicBezTo>
                  <a:lnTo>
                    <a:pt x="526829" y="446579"/>
                  </a:lnTo>
                  <a:cubicBezTo>
                    <a:pt x="526753" y="446579"/>
                    <a:pt x="526601" y="446503"/>
                    <a:pt x="526525" y="446503"/>
                  </a:cubicBezTo>
                  <a:close/>
                  <a:moveTo>
                    <a:pt x="446356" y="445593"/>
                  </a:moveTo>
                  <a:cubicBezTo>
                    <a:pt x="446280" y="445593"/>
                    <a:pt x="446205" y="445669"/>
                    <a:pt x="446129" y="445669"/>
                  </a:cubicBezTo>
                  <a:cubicBezTo>
                    <a:pt x="445825" y="445896"/>
                    <a:pt x="445598" y="446124"/>
                    <a:pt x="445294" y="446351"/>
                  </a:cubicBezTo>
                  <a:cubicBezTo>
                    <a:pt x="445522" y="446427"/>
                    <a:pt x="445674" y="446579"/>
                    <a:pt x="445825" y="446730"/>
                  </a:cubicBezTo>
                  <a:cubicBezTo>
                    <a:pt x="445977" y="446351"/>
                    <a:pt x="446129" y="445972"/>
                    <a:pt x="446356" y="445593"/>
                  </a:cubicBezTo>
                  <a:close/>
                  <a:moveTo>
                    <a:pt x="82222" y="439753"/>
                  </a:moveTo>
                  <a:cubicBezTo>
                    <a:pt x="82525" y="439904"/>
                    <a:pt x="82752" y="439980"/>
                    <a:pt x="82980" y="440132"/>
                  </a:cubicBezTo>
                  <a:cubicBezTo>
                    <a:pt x="82980" y="439980"/>
                    <a:pt x="82980" y="439904"/>
                    <a:pt x="83056" y="439753"/>
                  </a:cubicBezTo>
                  <a:close/>
                  <a:moveTo>
                    <a:pt x="216999" y="436719"/>
                  </a:moveTo>
                  <a:cubicBezTo>
                    <a:pt x="216999" y="436795"/>
                    <a:pt x="216999" y="436871"/>
                    <a:pt x="216923" y="436946"/>
                  </a:cubicBezTo>
                  <a:cubicBezTo>
                    <a:pt x="216999" y="436946"/>
                    <a:pt x="217151" y="436946"/>
                    <a:pt x="217227" y="436871"/>
                  </a:cubicBezTo>
                  <a:cubicBezTo>
                    <a:pt x="217151" y="436795"/>
                    <a:pt x="217075" y="436719"/>
                    <a:pt x="216999" y="436719"/>
                  </a:cubicBezTo>
                  <a:close/>
                  <a:moveTo>
                    <a:pt x="493608" y="435581"/>
                  </a:moveTo>
                  <a:cubicBezTo>
                    <a:pt x="493608" y="435657"/>
                    <a:pt x="493532" y="435733"/>
                    <a:pt x="493532" y="435809"/>
                  </a:cubicBezTo>
                  <a:lnTo>
                    <a:pt x="493987" y="435809"/>
                  </a:lnTo>
                  <a:cubicBezTo>
                    <a:pt x="493836" y="435733"/>
                    <a:pt x="493760" y="435657"/>
                    <a:pt x="493608" y="435581"/>
                  </a:cubicBezTo>
                  <a:close/>
                  <a:moveTo>
                    <a:pt x="541315" y="434064"/>
                  </a:moveTo>
                  <a:lnTo>
                    <a:pt x="541315" y="434140"/>
                  </a:lnTo>
                  <a:cubicBezTo>
                    <a:pt x="541315" y="434064"/>
                    <a:pt x="541391" y="434064"/>
                    <a:pt x="541391" y="434140"/>
                  </a:cubicBezTo>
                  <a:cubicBezTo>
                    <a:pt x="541391" y="434064"/>
                    <a:pt x="541315" y="434064"/>
                    <a:pt x="541315" y="434064"/>
                  </a:cubicBezTo>
                  <a:close/>
                  <a:moveTo>
                    <a:pt x="471840" y="427845"/>
                  </a:moveTo>
                  <a:lnTo>
                    <a:pt x="471840" y="427921"/>
                  </a:lnTo>
                  <a:cubicBezTo>
                    <a:pt x="471916" y="427845"/>
                    <a:pt x="471916" y="427845"/>
                    <a:pt x="471992" y="427845"/>
                  </a:cubicBezTo>
                  <a:close/>
                  <a:moveTo>
                    <a:pt x="379081" y="413207"/>
                  </a:moveTo>
                  <a:cubicBezTo>
                    <a:pt x="379233" y="413358"/>
                    <a:pt x="379461" y="413586"/>
                    <a:pt x="379461" y="413813"/>
                  </a:cubicBezTo>
                  <a:cubicBezTo>
                    <a:pt x="379536" y="413510"/>
                    <a:pt x="379385" y="413358"/>
                    <a:pt x="379157" y="413283"/>
                  </a:cubicBezTo>
                  <a:cubicBezTo>
                    <a:pt x="379081" y="413283"/>
                    <a:pt x="379081" y="413283"/>
                    <a:pt x="379081" y="413207"/>
                  </a:cubicBezTo>
                  <a:close/>
                  <a:moveTo>
                    <a:pt x="418066" y="407518"/>
                  </a:moveTo>
                  <a:cubicBezTo>
                    <a:pt x="417990" y="407594"/>
                    <a:pt x="417990" y="407594"/>
                    <a:pt x="417990" y="407670"/>
                  </a:cubicBezTo>
                  <a:cubicBezTo>
                    <a:pt x="417838" y="407822"/>
                    <a:pt x="417763" y="408125"/>
                    <a:pt x="417687" y="408353"/>
                  </a:cubicBezTo>
                  <a:lnTo>
                    <a:pt x="417914" y="408580"/>
                  </a:lnTo>
                  <a:cubicBezTo>
                    <a:pt x="417914" y="408353"/>
                    <a:pt x="418066" y="408125"/>
                    <a:pt x="418218" y="407898"/>
                  </a:cubicBezTo>
                  <a:cubicBezTo>
                    <a:pt x="418369" y="407822"/>
                    <a:pt x="418445" y="407670"/>
                    <a:pt x="418521" y="407594"/>
                  </a:cubicBezTo>
                  <a:cubicBezTo>
                    <a:pt x="418369" y="407518"/>
                    <a:pt x="418218" y="407518"/>
                    <a:pt x="418066" y="407518"/>
                  </a:cubicBezTo>
                  <a:close/>
                  <a:moveTo>
                    <a:pt x="565965" y="402361"/>
                  </a:moveTo>
                  <a:cubicBezTo>
                    <a:pt x="565813" y="402361"/>
                    <a:pt x="565737" y="402437"/>
                    <a:pt x="565661" y="402437"/>
                  </a:cubicBezTo>
                  <a:lnTo>
                    <a:pt x="565661" y="402664"/>
                  </a:lnTo>
                  <a:cubicBezTo>
                    <a:pt x="565813" y="402588"/>
                    <a:pt x="565813" y="402361"/>
                    <a:pt x="565965" y="402361"/>
                  </a:cubicBezTo>
                  <a:close/>
                  <a:moveTo>
                    <a:pt x="439227" y="400085"/>
                  </a:moveTo>
                  <a:cubicBezTo>
                    <a:pt x="439227" y="400465"/>
                    <a:pt x="439303" y="400768"/>
                    <a:pt x="439379" y="401147"/>
                  </a:cubicBezTo>
                  <a:cubicBezTo>
                    <a:pt x="439606" y="401071"/>
                    <a:pt x="439758" y="400996"/>
                    <a:pt x="439985" y="400996"/>
                  </a:cubicBezTo>
                  <a:cubicBezTo>
                    <a:pt x="439682" y="400692"/>
                    <a:pt x="439454" y="400389"/>
                    <a:pt x="439227" y="400085"/>
                  </a:cubicBezTo>
                  <a:close/>
                  <a:moveTo>
                    <a:pt x="154578" y="387419"/>
                  </a:moveTo>
                  <a:lnTo>
                    <a:pt x="154351" y="387874"/>
                  </a:lnTo>
                  <a:cubicBezTo>
                    <a:pt x="154578" y="387798"/>
                    <a:pt x="154730" y="387647"/>
                    <a:pt x="154957" y="387571"/>
                  </a:cubicBezTo>
                  <a:cubicBezTo>
                    <a:pt x="154882" y="387571"/>
                    <a:pt x="154730" y="387495"/>
                    <a:pt x="154578" y="387419"/>
                  </a:cubicBezTo>
                  <a:close/>
                  <a:moveTo>
                    <a:pt x="571198" y="379076"/>
                  </a:moveTo>
                  <a:cubicBezTo>
                    <a:pt x="571198" y="379304"/>
                    <a:pt x="571274" y="379531"/>
                    <a:pt x="571653" y="379835"/>
                  </a:cubicBezTo>
                  <a:cubicBezTo>
                    <a:pt x="571957" y="380138"/>
                    <a:pt x="572336" y="380290"/>
                    <a:pt x="572791" y="380441"/>
                  </a:cubicBezTo>
                  <a:cubicBezTo>
                    <a:pt x="572260" y="380062"/>
                    <a:pt x="571729" y="379607"/>
                    <a:pt x="571198" y="379076"/>
                  </a:cubicBezTo>
                  <a:close/>
                  <a:moveTo>
                    <a:pt x="533427" y="376877"/>
                  </a:moveTo>
                  <a:cubicBezTo>
                    <a:pt x="533275" y="377787"/>
                    <a:pt x="533351" y="378394"/>
                    <a:pt x="533655" y="378773"/>
                  </a:cubicBezTo>
                  <a:cubicBezTo>
                    <a:pt x="533655" y="378014"/>
                    <a:pt x="533806" y="377408"/>
                    <a:pt x="533958" y="377028"/>
                  </a:cubicBezTo>
                  <a:cubicBezTo>
                    <a:pt x="533806" y="376953"/>
                    <a:pt x="533579" y="376953"/>
                    <a:pt x="533427" y="376877"/>
                  </a:cubicBezTo>
                  <a:close/>
                  <a:moveTo>
                    <a:pt x="63260" y="367471"/>
                  </a:moveTo>
                  <a:cubicBezTo>
                    <a:pt x="63716" y="367547"/>
                    <a:pt x="64095" y="368154"/>
                    <a:pt x="64398" y="368381"/>
                  </a:cubicBezTo>
                  <a:cubicBezTo>
                    <a:pt x="64398" y="369443"/>
                    <a:pt x="64171" y="370278"/>
                    <a:pt x="63109" y="370126"/>
                  </a:cubicBezTo>
                  <a:cubicBezTo>
                    <a:pt x="62654" y="370050"/>
                    <a:pt x="62123" y="369443"/>
                    <a:pt x="62047" y="368988"/>
                  </a:cubicBezTo>
                  <a:cubicBezTo>
                    <a:pt x="61895" y="368230"/>
                    <a:pt x="62199" y="367320"/>
                    <a:pt x="63260" y="367471"/>
                  </a:cubicBezTo>
                  <a:close/>
                  <a:moveTo>
                    <a:pt x="316509" y="366865"/>
                  </a:moveTo>
                  <a:cubicBezTo>
                    <a:pt x="316584" y="367017"/>
                    <a:pt x="316509" y="367168"/>
                    <a:pt x="316509" y="367320"/>
                  </a:cubicBezTo>
                  <a:cubicBezTo>
                    <a:pt x="316660" y="367320"/>
                    <a:pt x="316812" y="367396"/>
                    <a:pt x="317040" y="367396"/>
                  </a:cubicBezTo>
                  <a:cubicBezTo>
                    <a:pt x="316812" y="367244"/>
                    <a:pt x="316660" y="367017"/>
                    <a:pt x="316509" y="366865"/>
                  </a:cubicBezTo>
                  <a:close/>
                  <a:moveTo>
                    <a:pt x="318860" y="363680"/>
                  </a:moveTo>
                  <a:cubicBezTo>
                    <a:pt x="319087" y="363831"/>
                    <a:pt x="319239" y="363983"/>
                    <a:pt x="319391" y="364210"/>
                  </a:cubicBezTo>
                  <a:cubicBezTo>
                    <a:pt x="319391" y="364059"/>
                    <a:pt x="319467" y="363907"/>
                    <a:pt x="319467" y="363755"/>
                  </a:cubicBezTo>
                  <a:cubicBezTo>
                    <a:pt x="319239" y="363755"/>
                    <a:pt x="319087" y="363680"/>
                    <a:pt x="318860" y="363680"/>
                  </a:cubicBezTo>
                  <a:close/>
                  <a:moveTo>
                    <a:pt x="110588" y="358598"/>
                  </a:moveTo>
                  <a:cubicBezTo>
                    <a:pt x="110588" y="358674"/>
                    <a:pt x="110664" y="358674"/>
                    <a:pt x="110664" y="358750"/>
                  </a:cubicBezTo>
                  <a:cubicBezTo>
                    <a:pt x="110740" y="358750"/>
                    <a:pt x="110815" y="358674"/>
                    <a:pt x="110891" y="358598"/>
                  </a:cubicBezTo>
                  <a:close/>
                  <a:moveTo>
                    <a:pt x="424134" y="350482"/>
                  </a:moveTo>
                  <a:cubicBezTo>
                    <a:pt x="423603" y="350255"/>
                    <a:pt x="423223" y="350407"/>
                    <a:pt x="422693" y="351241"/>
                  </a:cubicBezTo>
                  <a:cubicBezTo>
                    <a:pt x="423754" y="351013"/>
                    <a:pt x="424513" y="350937"/>
                    <a:pt x="425120" y="350937"/>
                  </a:cubicBezTo>
                  <a:cubicBezTo>
                    <a:pt x="424892" y="350786"/>
                    <a:pt x="424589" y="350634"/>
                    <a:pt x="424134" y="350482"/>
                  </a:cubicBezTo>
                  <a:close/>
                  <a:moveTo>
                    <a:pt x="164438" y="349724"/>
                  </a:moveTo>
                  <a:cubicBezTo>
                    <a:pt x="164438" y="349724"/>
                    <a:pt x="164362" y="349800"/>
                    <a:pt x="164362" y="349876"/>
                  </a:cubicBezTo>
                  <a:lnTo>
                    <a:pt x="164514" y="349876"/>
                  </a:lnTo>
                  <a:cubicBezTo>
                    <a:pt x="164514" y="349800"/>
                    <a:pt x="164438" y="349800"/>
                    <a:pt x="164438" y="349724"/>
                  </a:cubicBezTo>
                  <a:close/>
                  <a:moveTo>
                    <a:pt x="499297" y="341836"/>
                  </a:moveTo>
                  <a:cubicBezTo>
                    <a:pt x="499372" y="341836"/>
                    <a:pt x="499372" y="341912"/>
                    <a:pt x="499372" y="341912"/>
                  </a:cubicBezTo>
                  <a:lnTo>
                    <a:pt x="499372" y="341836"/>
                  </a:lnTo>
                  <a:close/>
                  <a:moveTo>
                    <a:pt x="556636" y="335313"/>
                  </a:moveTo>
                  <a:lnTo>
                    <a:pt x="556408" y="335541"/>
                  </a:lnTo>
                  <a:cubicBezTo>
                    <a:pt x="556636" y="335617"/>
                    <a:pt x="556788" y="335617"/>
                    <a:pt x="556939" y="335693"/>
                  </a:cubicBezTo>
                  <a:cubicBezTo>
                    <a:pt x="556863" y="335541"/>
                    <a:pt x="556788" y="335465"/>
                    <a:pt x="556636" y="335313"/>
                  </a:cubicBezTo>
                  <a:close/>
                  <a:moveTo>
                    <a:pt x="410026" y="332431"/>
                  </a:moveTo>
                  <a:cubicBezTo>
                    <a:pt x="410026" y="332583"/>
                    <a:pt x="409950" y="332735"/>
                    <a:pt x="409950" y="332962"/>
                  </a:cubicBezTo>
                  <a:lnTo>
                    <a:pt x="410102" y="332962"/>
                  </a:lnTo>
                  <a:cubicBezTo>
                    <a:pt x="410102" y="332735"/>
                    <a:pt x="410026" y="332583"/>
                    <a:pt x="410026" y="332431"/>
                  </a:cubicBezTo>
                  <a:close/>
                  <a:moveTo>
                    <a:pt x="423982" y="328942"/>
                  </a:moveTo>
                  <a:cubicBezTo>
                    <a:pt x="423906" y="329018"/>
                    <a:pt x="423754" y="329094"/>
                    <a:pt x="423754" y="329170"/>
                  </a:cubicBezTo>
                  <a:cubicBezTo>
                    <a:pt x="424589" y="330080"/>
                    <a:pt x="425347" y="330838"/>
                    <a:pt x="425878" y="331521"/>
                  </a:cubicBezTo>
                  <a:cubicBezTo>
                    <a:pt x="426106" y="330838"/>
                    <a:pt x="426561" y="330307"/>
                    <a:pt x="427471" y="329852"/>
                  </a:cubicBezTo>
                  <a:cubicBezTo>
                    <a:pt x="426561" y="328335"/>
                    <a:pt x="425499" y="327805"/>
                    <a:pt x="423982" y="328942"/>
                  </a:cubicBezTo>
                  <a:close/>
                  <a:moveTo>
                    <a:pt x="440744" y="328335"/>
                  </a:moveTo>
                  <a:cubicBezTo>
                    <a:pt x="440668" y="328563"/>
                    <a:pt x="440744" y="328639"/>
                    <a:pt x="440744" y="328791"/>
                  </a:cubicBezTo>
                  <a:cubicBezTo>
                    <a:pt x="440820" y="328791"/>
                    <a:pt x="440895" y="328715"/>
                    <a:pt x="441047" y="328639"/>
                  </a:cubicBezTo>
                  <a:cubicBezTo>
                    <a:pt x="440971" y="328487"/>
                    <a:pt x="440820" y="328411"/>
                    <a:pt x="440744" y="328335"/>
                  </a:cubicBezTo>
                  <a:close/>
                  <a:moveTo>
                    <a:pt x="212752" y="324922"/>
                  </a:moveTo>
                  <a:cubicBezTo>
                    <a:pt x="212676" y="324922"/>
                    <a:pt x="212600" y="324998"/>
                    <a:pt x="212524" y="324998"/>
                  </a:cubicBezTo>
                  <a:cubicBezTo>
                    <a:pt x="212600" y="324998"/>
                    <a:pt x="212676" y="325074"/>
                    <a:pt x="212752" y="325074"/>
                  </a:cubicBezTo>
                  <a:close/>
                  <a:moveTo>
                    <a:pt x="241194" y="313318"/>
                  </a:moveTo>
                  <a:cubicBezTo>
                    <a:pt x="241194" y="313394"/>
                    <a:pt x="241270" y="313394"/>
                    <a:pt x="241270" y="313470"/>
                  </a:cubicBezTo>
                  <a:cubicBezTo>
                    <a:pt x="241346" y="313394"/>
                    <a:pt x="241346" y="313394"/>
                    <a:pt x="241346" y="313318"/>
                  </a:cubicBezTo>
                  <a:close/>
                  <a:moveTo>
                    <a:pt x="480032" y="310588"/>
                  </a:moveTo>
                  <a:cubicBezTo>
                    <a:pt x="480183" y="310815"/>
                    <a:pt x="480335" y="310967"/>
                    <a:pt x="480487" y="311119"/>
                  </a:cubicBezTo>
                  <a:cubicBezTo>
                    <a:pt x="480639" y="310967"/>
                    <a:pt x="480714" y="310815"/>
                    <a:pt x="480866" y="310663"/>
                  </a:cubicBezTo>
                  <a:cubicBezTo>
                    <a:pt x="480563" y="310663"/>
                    <a:pt x="480335" y="310588"/>
                    <a:pt x="480032" y="310588"/>
                  </a:cubicBezTo>
                  <a:close/>
                  <a:moveTo>
                    <a:pt x="310820" y="304672"/>
                  </a:moveTo>
                  <a:cubicBezTo>
                    <a:pt x="310744" y="304672"/>
                    <a:pt x="310744" y="304747"/>
                    <a:pt x="310669" y="304747"/>
                  </a:cubicBezTo>
                  <a:lnTo>
                    <a:pt x="310820" y="304747"/>
                  </a:lnTo>
                  <a:close/>
                  <a:moveTo>
                    <a:pt x="90868" y="304672"/>
                  </a:moveTo>
                  <a:cubicBezTo>
                    <a:pt x="89958" y="304596"/>
                    <a:pt x="89503" y="304899"/>
                    <a:pt x="89275" y="305354"/>
                  </a:cubicBezTo>
                  <a:cubicBezTo>
                    <a:pt x="90109" y="305885"/>
                    <a:pt x="90716" y="306416"/>
                    <a:pt x="91247" y="306947"/>
                  </a:cubicBezTo>
                  <a:cubicBezTo>
                    <a:pt x="91095" y="306189"/>
                    <a:pt x="91020" y="305430"/>
                    <a:pt x="90868" y="304672"/>
                  </a:cubicBezTo>
                  <a:close/>
                  <a:moveTo>
                    <a:pt x="621636" y="300045"/>
                  </a:moveTo>
                  <a:lnTo>
                    <a:pt x="621332" y="300348"/>
                  </a:lnTo>
                  <a:cubicBezTo>
                    <a:pt x="621408" y="300424"/>
                    <a:pt x="621484" y="300424"/>
                    <a:pt x="621484" y="300500"/>
                  </a:cubicBezTo>
                  <a:cubicBezTo>
                    <a:pt x="621560" y="300348"/>
                    <a:pt x="621560" y="300197"/>
                    <a:pt x="621636" y="300045"/>
                  </a:cubicBezTo>
                  <a:close/>
                  <a:moveTo>
                    <a:pt x="365884" y="299742"/>
                  </a:moveTo>
                  <a:cubicBezTo>
                    <a:pt x="365808" y="299818"/>
                    <a:pt x="365732" y="299969"/>
                    <a:pt x="365657" y="300045"/>
                  </a:cubicBezTo>
                  <a:cubicBezTo>
                    <a:pt x="365732" y="300121"/>
                    <a:pt x="365884" y="300121"/>
                    <a:pt x="366036" y="300121"/>
                  </a:cubicBezTo>
                  <a:lnTo>
                    <a:pt x="366036" y="300045"/>
                  </a:lnTo>
                  <a:cubicBezTo>
                    <a:pt x="366036" y="299893"/>
                    <a:pt x="365960" y="299818"/>
                    <a:pt x="365884" y="299742"/>
                  </a:cubicBezTo>
                  <a:close/>
                  <a:moveTo>
                    <a:pt x="120069" y="285938"/>
                  </a:moveTo>
                  <a:cubicBezTo>
                    <a:pt x="118627" y="290413"/>
                    <a:pt x="118324" y="294963"/>
                    <a:pt x="118552" y="299590"/>
                  </a:cubicBezTo>
                  <a:cubicBezTo>
                    <a:pt x="118627" y="301562"/>
                    <a:pt x="118855" y="303686"/>
                    <a:pt x="118097" y="305582"/>
                  </a:cubicBezTo>
                  <a:cubicBezTo>
                    <a:pt x="118097" y="305658"/>
                    <a:pt x="118172" y="305733"/>
                    <a:pt x="118172" y="305733"/>
                  </a:cubicBezTo>
                  <a:cubicBezTo>
                    <a:pt x="122799" y="304065"/>
                    <a:pt x="124771" y="300652"/>
                    <a:pt x="124012" y="295874"/>
                  </a:cubicBezTo>
                  <a:cubicBezTo>
                    <a:pt x="123482" y="292309"/>
                    <a:pt x="121965" y="289047"/>
                    <a:pt x="120069" y="285938"/>
                  </a:cubicBezTo>
                  <a:close/>
                  <a:moveTo>
                    <a:pt x="466000" y="281463"/>
                  </a:moveTo>
                  <a:cubicBezTo>
                    <a:pt x="465849" y="281539"/>
                    <a:pt x="465773" y="281539"/>
                    <a:pt x="465697" y="281615"/>
                  </a:cubicBezTo>
                  <a:lnTo>
                    <a:pt x="465697" y="281690"/>
                  </a:lnTo>
                  <a:cubicBezTo>
                    <a:pt x="465773" y="281615"/>
                    <a:pt x="465925" y="281539"/>
                    <a:pt x="466000" y="281463"/>
                  </a:cubicBezTo>
                  <a:close/>
                  <a:moveTo>
                    <a:pt x="94053" y="280477"/>
                  </a:moveTo>
                  <a:cubicBezTo>
                    <a:pt x="93826" y="281235"/>
                    <a:pt x="93674" y="281918"/>
                    <a:pt x="93523" y="282676"/>
                  </a:cubicBezTo>
                  <a:cubicBezTo>
                    <a:pt x="93978" y="292005"/>
                    <a:pt x="93598" y="301259"/>
                    <a:pt x="94736" y="310512"/>
                  </a:cubicBezTo>
                  <a:cubicBezTo>
                    <a:pt x="95039" y="313166"/>
                    <a:pt x="96329" y="316276"/>
                    <a:pt x="92309" y="317565"/>
                  </a:cubicBezTo>
                  <a:cubicBezTo>
                    <a:pt x="92006" y="317414"/>
                    <a:pt x="91778" y="317262"/>
                    <a:pt x="91551" y="317110"/>
                  </a:cubicBezTo>
                  <a:cubicBezTo>
                    <a:pt x="91475" y="317186"/>
                    <a:pt x="91475" y="317338"/>
                    <a:pt x="91475" y="317414"/>
                  </a:cubicBezTo>
                  <a:cubicBezTo>
                    <a:pt x="92157" y="318020"/>
                    <a:pt x="92688" y="318703"/>
                    <a:pt x="92992" y="319537"/>
                  </a:cubicBezTo>
                  <a:cubicBezTo>
                    <a:pt x="93447" y="320372"/>
                    <a:pt x="93674" y="321282"/>
                    <a:pt x="93750" y="322192"/>
                  </a:cubicBezTo>
                  <a:cubicBezTo>
                    <a:pt x="93978" y="323254"/>
                    <a:pt x="94053" y="324316"/>
                    <a:pt x="93978" y="325378"/>
                  </a:cubicBezTo>
                  <a:cubicBezTo>
                    <a:pt x="94129" y="326667"/>
                    <a:pt x="94433" y="327880"/>
                    <a:pt x="95343" y="328942"/>
                  </a:cubicBezTo>
                  <a:cubicBezTo>
                    <a:pt x="100955" y="330004"/>
                    <a:pt x="103079" y="328335"/>
                    <a:pt x="103155" y="322571"/>
                  </a:cubicBezTo>
                  <a:cubicBezTo>
                    <a:pt x="103307" y="316731"/>
                    <a:pt x="101335" y="311119"/>
                    <a:pt x="101259" y="305203"/>
                  </a:cubicBezTo>
                  <a:cubicBezTo>
                    <a:pt x="101107" y="299438"/>
                    <a:pt x="101183" y="293522"/>
                    <a:pt x="99818" y="287834"/>
                  </a:cubicBezTo>
                  <a:cubicBezTo>
                    <a:pt x="99742" y="287379"/>
                    <a:pt x="99666" y="287000"/>
                    <a:pt x="99590" y="286545"/>
                  </a:cubicBezTo>
                  <a:cubicBezTo>
                    <a:pt x="98756" y="285634"/>
                    <a:pt x="98377" y="284421"/>
                    <a:pt x="97922" y="283131"/>
                  </a:cubicBezTo>
                  <a:cubicBezTo>
                    <a:pt x="97163" y="280932"/>
                    <a:pt x="95874" y="279794"/>
                    <a:pt x="94053" y="280477"/>
                  </a:cubicBezTo>
                  <a:close/>
                  <a:moveTo>
                    <a:pt x="36184" y="268949"/>
                  </a:moveTo>
                  <a:cubicBezTo>
                    <a:pt x="37777" y="268114"/>
                    <a:pt x="39066" y="269555"/>
                    <a:pt x="39142" y="270845"/>
                  </a:cubicBezTo>
                  <a:cubicBezTo>
                    <a:pt x="39293" y="272665"/>
                    <a:pt x="37397" y="271603"/>
                    <a:pt x="36487" y="271907"/>
                  </a:cubicBezTo>
                  <a:cubicBezTo>
                    <a:pt x="36108" y="270845"/>
                    <a:pt x="34667" y="269631"/>
                    <a:pt x="36184" y="268949"/>
                  </a:cubicBezTo>
                  <a:close/>
                  <a:moveTo>
                    <a:pt x="572184" y="268797"/>
                  </a:moveTo>
                  <a:cubicBezTo>
                    <a:pt x="572108" y="269024"/>
                    <a:pt x="572108" y="269252"/>
                    <a:pt x="572108" y="269403"/>
                  </a:cubicBezTo>
                  <a:cubicBezTo>
                    <a:pt x="572336" y="269328"/>
                    <a:pt x="572563" y="269328"/>
                    <a:pt x="572791" y="269252"/>
                  </a:cubicBezTo>
                  <a:cubicBezTo>
                    <a:pt x="572563" y="269100"/>
                    <a:pt x="572336" y="268948"/>
                    <a:pt x="572184" y="268797"/>
                  </a:cubicBezTo>
                  <a:close/>
                  <a:moveTo>
                    <a:pt x="503165" y="263260"/>
                  </a:moveTo>
                  <a:cubicBezTo>
                    <a:pt x="502937" y="263412"/>
                    <a:pt x="502710" y="263487"/>
                    <a:pt x="502482" y="263487"/>
                  </a:cubicBezTo>
                  <a:cubicBezTo>
                    <a:pt x="502558" y="263639"/>
                    <a:pt x="502634" y="263715"/>
                    <a:pt x="502710" y="263791"/>
                  </a:cubicBezTo>
                  <a:cubicBezTo>
                    <a:pt x="502861" y="263639"/>
                    <a:pt x="503013" y="263487"/>
                    <a:pt x="503165" y="263260"/>
                  </a:cubicBezTo>
                  <a:close/>
                  <a:moveTo>
                    <a:pt x="378778" y="258861"/>
                  </a:moveTo>
                  <a:lnTo>
                    <a:pt x="378778" y="259164"/>
                  </a:lnTo>
                  <a:cubicBezTo>
                    <a:pt x="378854" y="259088"/>
                    <a:pt x="379005" y="259088"/>
                    <a:pt x="379081" y="259088"/>
                  </a:cubicBezTo>
                  <a:cubicBezTo>
                    <a:pt x="379005" y="259013"/>
                    <a:pt x="378854" y="258937"/>
                    <a:pt x="378778" y="258861"/>
                  </a:cubicBezTo>
                  <a:close/>
                  <a:moveTo>
                    <a:pt x="557394" y="238686"/>
                  </a:moveTo>
                  <a:cubicBezTo>
                    <a:pt x="557243" y="238762"/>
                    <a:pt x="557167" y="238914"/>
                    <a:pt x="557015" y="238989"/>
                  </a:cubicBezTo>
                  <a:lnTo>
                    <a:pt x="557243" y="239217"/>
                  </a:lnTo>
                  <a:cubicBezTo>
                    <a:pt x="557243" y="239065"/>
                    <a:pt x="557243" y="238914"/>
                    <a:pt x="557394" y="238686"/>
                  </a:cubicBezTo>
                  <a:close/>
                  <a:moveTo>
                    <a:pt x="560049" y="235576"/>
                  </a:moveTo>
                  <a:cubicBezTo>
                    <a:pt x="559897" y="235652"/>
                    <a:pt x="559745" y="235652"/>
                    <a:pt x="559594" y="235652"/>
                  </a:cubicBezTo>
                  <a:cubicBezTo>
                    <a:pt x="559670" y="235880"/>
                    <a:pt x="559821" y="236031"/>
                    <a:pt x="559897" y="236259"/>
                  </a:cubicBezTo>
                  <a:cubicBezTo>
                    <a:pt x="559897" y="236031"/>
                    <a:pt x="559973" y="235804"/>
                    <a:pt x="560049" y="235576"/>
                  </a:cubicBezTo>
                  <a:close/>
                  <a:moveTo>
                    <a:pt x="341234" y="234059"/>
                  </a:moveTo>
                  <a:lnTo>
                    <a:pt x="341234" y="234135"/>
                  </a:lnTo>
                  <a:lnTo>
                    <a:pt x="341310" y="234059"/>
                  </a:lnTo>
                  <a:close/>
                  <a:moveTo>
                    <a:pt x="632103" y="227764"/>
                  </a:moveTo>
                  <a:cubicBezTo>
                    <a:pt x="633847" y="227158"/>
                    <a:pt x="634378" y="229206"/>
                    <a:pt x="634454" y="230495"/>
                  </a:cubicBezTo>
                  <a:cubicBezTo>
                    <a:pt x="634530" y="233225"/>
                    <a:pt x="632937" y="231860"/>
                    <a:pt x="631799" y="231405"/>
                  </a:cubicBezTo>
                  <a:cubicBezTo>
                    <a:pt x="631724" y="230116"/>
                    <a:pt x="630434" y="228371"/>
                    <a:pt x="632103" y="227764"/>
                  </a:cubicBezTo>
                  <a:close/>
                  <a:moveTo>
                    <a:pt x="115594" y="227764"/>
                  </a:moveTo>
                  <a:cubicBezTo>
                    <a:pt x="114077" y="228447"/>
                    <a:pt x="112408" y="227992"/>
                    <a:pt x="110815" y="228219"/>
                  </a:cubicBezTo>
                  <a:cubicBezTo>
                    <a:pt x="111498" y="230874"/>
                    <a:pt x="110209" y="233225"/>
                    <a:pt x="109071" y="235273"/>
                  </a:cubicBezTo>
                  <a:cubicBezTo>
                    <a:pt x="106037" y="241416"/>
                    <a:pt x="104748" y="247787"/>
                    <a:pt x="105127" y="254614"/>
                  </a:cubicBezTo>
                  <a:lnTo>
                    <a:pt x="105127" y="254841"/>
                  </a:lnTo>
                  <a:cubicBezTo>
                    <a:pt x="107478" y="255600"/>
                    <a:pt x="106796" y="258482"/>
                    <a:pt x="107402" y="260605"/>
                  </a:cubicBezTo>
                  <a:cubicBezTo>
                    <a:pt x="108692" y="257116"/>
                    <a:pt x="107554" y="252111"/>
                    <a:pt x="113242" y="252338"/>
                  </a:cubicBezTo>
                  <a:cubicBezTo>
                    <a:pt x="113167" y="252262"/>
                    <a:pt x="113167" y="252111"/>
                    <a:pt x="113091" y="252035"/>
                  </a:cubicBezTo>
                  <a:cubicBezTo>
                    <a:pt x="113167" y="250214"/>
                    <a:pt x="114759" y="249380"/>
                    <a:pt x="115594" y="248091"/>
                  </a:cubicBezTo>
                  <a:lnTo>
                    <a:pt x="115366" y="247712"/>
                  </a:lnTo>
                  <a:lnTo>
                    <a:pt x="115669" y="247408"/>
                  </a:lnTo>
                  <a:cubicBezTo>
                    <a:pt x="115669" y="247408"/>
                    <a:pt x="115669" y="247332"/>
                    <a:pt x="115745" y="247332"/>
                  </a:cubicBezTo>
                  <a:cubicBezTo>
                    <a:pt x="115518" y="247105"/>
                    <a:pt x="115214" y="246877"/>
                    <a:pt x="114911" y="246574"/>
                  </a:cubicBezTo>
                  <a:cubicBezTo>
                    <a:pt x="114987" y="240430"/>
                    <a:pt x="112863" y="234287"/>
                    <a:pt x="115594" y="228219"/>
                  </a:cubicBezTo>
                  <a:close/>
                  <a:moveTo>
                    <a:pt x="285336" y="226627"/>
                  </a:moveTo>
                  <a:cubicBezTo>
                    <a:pt x="285260" y="226627"/>
                    <a:pt x="285260" y="226702"/>
                    <a:pt x="285260" y="226702"/>
                  </a:cubicBezTo>
                  <a:cubicBezTo>
                    <a:pt x="285184" y="226778"/>
                    <a:pt x="285184" y="226778"/>
                    <a:pt x="285109" y="226778"/>
                  </a:cubicBezTo>
                  <a:lnTo>
                    <a:pt x="285184" y="226854"/>
                  </a:lnTo>
                  <a:cubicBezTo>
                    <a:pt x="285184" y="226778"/>
                    <a:pt x="285260" y="226778"/>
                    <a:pt x="285260" y="226702"/>
                  </a:cubicBezTo>
                  <a:cubicBezTo>
                    <a:pt x="285336" y="226778"/>
                    <a:pt x="285412" y="226854"/>
                    <a:pt x="285564" y="226930"/>
                  </a:cubicBezTo>
                  <a:cubicBezTo>
                    <a:pt x="285412" y="226854"/>
                    <a:pt x="285412" y="226702"/>
                    <a:pt x="285336" y="226627"/>
                  </a:cubicBezTo>
                  <a:close/>
                  <a:moveTo>
                    <a:pt x="320604" y="220862"/>
                  </a:moveTo>
                  <a:cubicBezTo>
                    <a:pt x="320604" y="220938"/>
                    <a:pt x="320528" y="221014"/>
                    <a:pt x="320528" y="221166"/>
                  </a:cubicBezTo>
                  <a:cubicBezTo>
                    <a:pt x="320756" y="221090"/>
                    <a:pt x="320908" y="221090"/>
                    <a:pt x="321059" y="221014"/>
                  </a:cubicBezTo>
                  <a:cubicBezTo>
                    <a:pt x="320908" y="220938"/>
                    <a:pt x="320756" y="220862"/>
                    <a:pt x="320604" y="220862"/>
                  </a:cubicBezTo>
                  <a:close/>
                  <a:moveTo>
                    <a:pt x="630358" y="218208"/>
                  </a:moveTo>
                  <a:cubicBezTo>
                    <a:pt x="629979" y="219346"/>
                    <a:pt x="631951" y="220635"/>
                    <a:pt x="630358" y="221621"/>
                  </a:cubicBezTo>
                  <a:cubicBezTo>
                    <a:pt x="629903" y="221849"/>
                    <a:pt x="628766" y="220938"/>
                    <a:pt x="628007" y="220559"/>
                  </a:cubicBezTo>
                  <a:cubicBezTo>
                    <a:pt x="627780" y="218739"/>
                    <a:pt x="626718" y="216160"/>
                    <a:pt x="630358" y="218208"/>
                  </a:cubicBezTo>
                  <a:close/>
                  <a:moveTo>
                    <a:pt x="285639" y="211912"/>
                  </a:moveTo>
                  <a:cubicBezTo>
                    <a:pt x="285488" y="212519"/>
                    <a:pt x="285639" y="213126"/>
                    <a:pt x="286625" y="213657"/>
                  </a:cubicBezTo>
                  <a:cubicBezTo>
                    <a:pt x="286853" y="213809"/>
                    <a:pt x="287081" y="213809"/>
                    <a:pt x="287308" y="213809"/>
                  </a:cubicBezTo>
                  <a:cubicBezTo>
                    <a:pt x="286777" y="213278"/>
                    <a:pt x="286170" y="212595"/>
                    <a:pt x="285639" y="211912"/>
                  </a:cubicBezTo>
                  <a:close/>
                  <a:moveTo>
                    <a:pt x="587657" y="208424"/>
                  </a:moveTo>
                  <a:lnTo>
                    <a:pt x="587657" y="208499"/>
                  </a:lnTo>
                  <a:lnTo>
                    <a:pt x="587733" y="208424"/>
                  </a:lnTo>
                  <a:cubicBezTo>
                    <a:pt x="587733" y="208424"/>
                    <a:pt x="587657" y="208348"/>
                    <a:pt x="587657" y="208424"/>
                  </a:cubicBezTo>
                  <a:close/>
                  <a:moveTo>
                    <a:pt x="132735" y="205617"/>
                  </a:moveTo>
                  <a:lnTo>
                    <a:pt x="132431" y="205921"/>
                  </a:lnTo>
                  <a:cubicBezTo>
                    <a:pt x="132507" y="205921"/>
                    <a:pt x="132583" y="205997"/>
                    <a:pt x="132659" y="205997"/>
                  </a:cubicBezTo>
                  <a:cubicBezTo>
                    <a:pt x="132659" y="205845"/>
                    <a:pt x="132659" y="205769"/>
                    <a:pt x="132735" y="205617"/>
                  </a:cubicBezTo>
                  <a:close/>
                  <a:moveTo>
                    <a:pt x="198645" y="194771"/>
                  </a:moveTo>
                  <a:cubicBezTo>
                    <a:pt x="198341" y="194999"/>
                    <a:pt x="198114" y="195226"/>
                    <a:pt x="197734" y="195454"/>
                  </a:cubicBezTo>
                  <a:cubicBezTo>
                    <a:pt x="198114" y="195378"/>
                    <a:pt x="198417" y="195378"/>
                    <a:pt x="198720" y="195302"/>
                  </a:cubicBezTo>
                  <a:cubicBezTo>
                    <a:pt x="198720" y="195151"/>
                    <a:pt x="198645" y="194923"/>
                    <a:pt x="198645" y="194771"/>
                  </a:cubicBezTo>
                  <a:close/>
                  <a:moveTo>
                    <a:pt x="310896" y="182864"/>
                  </a:moveTo>
                  <a:cubicBezTo>
                    <a:pt x="310441" y="183091"/>
                    <a:pt x="309986" y="183167"/>
                    <a:pt x="309683" y="183091"/>
                  </a:cubicBezTo>
                  <a:lnTo>
                    <a:pt x="309683" y="184532"/>
                  </a:lnTo>
                  <a:cubicBezTo>
                    <a:pt x="310138" y="183925"/>
                    <a:pt x="310517" y="183395"/>
                    <a:pt x="310896" y="182864"/>
                  </a:cubicBezTo>
                  <a:close/>
                  <a:moveTo>
                    <a:pt x="171492" y="182409"/>
                  </a:moveTo>
                  <a:cubicBezTo>
                    <a:pt x="171568" y="182484"/>
                    <a:pt x="171644" y="182484"/>
                    <a:pt x="171719" y="182560"/>
                  </a:cubicBezTo>
                  <a:cubicBezTo>
                    <a:pt x="171795" y="182560"/>
                    <a:pt x="171871" y="182484"/>
                    <a:pt x="171947" y="182409"/>
                  </a:cubicBezTo>
                  <a:close/>
                  <a:moveTo>
                    <a:pt x="316660" y="181726"/>
                  </a:moveTo>
                  <a:cubicBezTo>
                    <a:pt x="316129" y="181726"/>
                    <a:pt x="315674" y="181878"/>
                    <a:pt x="315371" y="182333"/>
                  </a:cubicBezTo>
                  <a:cubicBezTo>
                    <a:pt x="315295" y="182484"/>
                    <a:pt x="315295" y="182560"/>
                    <a:pt x="315219" y="182712"/>
                  </a:cubicBezTo>
                  <a:cubicBezTo>
                    <a:pt x="315674" y="182333"/>
                    <a:pt x="316205" y="182029"/>
                    <a:pt x="316660" y="181726"/>
                  </a:cubicBezTo>
                  <a:close/>
                  <a:moveTo>
                    <a:pt x="374834" y="177934"/>
                  </a:moveTo>
                  <a:cubicBezTo>
                    <a:pt x="374758" y="177934"/>
                    <a:pt x="374606" y="178009"/>
                    <a:pt x="374531" y="178009"/>
                  </a:cubicBezTo>
                  <a:cubicBezTo>
                    <a:pt x="374758" y="178161"/>
                    <a:pt x="374910" y="178237"/>
                    <a:pt x="375061" y="178389"/>
                  </a:cubicBezTo>
                  <a:close/>
                  <a:moveTo>
                    <a:pt x="525236" y="175810"/>
                  </a:moveTo>
                  <a:lnTo>
                    <a:pt x="525236" y="175886"/>
                  </a:lnTo>
                  <a:lnTo>
                    <a:pt x="525387" y="175886"/>
                  </a:lnTo>
                  <a:cubicBezTo>
                    <a:pt x="525387" y="175886"/>
                    <a:pt x="525312" y="175810"/>
                    <a:pt x="525236" y="175810"/>
                  </a:cubicBezTo>
                  <a:close/>
                  <a:moveTo>
                    <a:pt x="450983" y="170577"/>
                  </a:moveTo>
                  <a:lnTo>
                    <a:pt x="451893" y="171032"/>
                  </a:lnTo>
                  <a:cubicBezTo>
                    <a:pt x="451817" y="170880"/>
                    <a:pt x="451817" y="170728"/>
                    <a:pt x="451741" y="170577"/>
                  </a:cubicBezTo>
                  <a:cubicBezTo>
                    <a:pt x="451514" y="170577"/>
                    <a:pt x="451286" y="170652"/>
                    <a:pt x="450983" y="170577"/>
                  </a:cubicBezTo>
                  <a:close/>
                  <a:moveTo>
                    <a:pt x="530393" y="169439"/>
                  </a:moveTo>
                  <a:cubicBezTo>
                    <a:pt x="530697" y="170577"/>
                    <a:pt x="530848" y="171487"/>
                    <a:pt x="531000" y="172397"/>
                  </a:cubicBezTo>
                  <a:cubicBezTo>
                    <a:pt x="531303" y="172094"/>
                    <a:pt x="531607" y="171866"/>
                    <a:pt x="531986" y="171714"/>
                  </a:cubicBezTo>
                  <a:cubicBezTo>
                    <a:pt x="531455" y="171108"/>
                    <a:pt x="531000" y="170425"/>
                    <a:pt x="530393" y="169439"/>
                  </a:cubicBezTo>
                  <a:close/>
                  <a:moveTo>
                    <a:pt x="483900" y="165647"/>
                  </a:moveTo>
                  <a:lnTo>
                    <a:pt x="483824" y="165722"/>
                  </a:lnTo>
                  <a:cubicBezTo>
                    <a:pt x="483900" y="165722"/>
                    <a:pt x="483900" y="165798"/>
                    <a:pt x="483976" y="165798"/>
                  </a:cubicBezTo>
                  <a:cubicBezTo>
                    <a:pt x="483976" y="165722"/>
                    <a:pt x="483976" y="165647"/>
                    <a:pt x="483900" y="165647"/>
                  </a:cubicBezTo>
                  <a:close/>
                  <a:moveTo>
                    <a:pt x="512873" y="147140"/>
                  </a:moveTo>
                  <a:cubicBezTo>
                    <a:pt x="512645" y="147216"/>
                    <a:pt x="512494" y="147292"/>
                    <a:pt x="512342" y="147368"/>
                  </a:cubicBezTo>
                  <a:cubicBezTo>
                    <a:pt x="512721" y="147747"/>
                    <a:pt x="513100" y="147975"/>
                    <a:pt x="513404" y="148126"/>
                  </a:cubicBezTo>
                  <a:cubicBezTo>
                    <a:pt x="513176" y="147823"/>
                    <a:pt x="512949" y="147444"/>
                    <a:pt x="512873" y="147140"/>
                  </a:cubicBezTo>
                  <a:close/>
                  <a:moveTo>
                    <a:pt x="190226" y="143727"/>
                  </a:moveTo>
                  <a:cubicBezTo>
                    <a:pt x="190226" y="143727"/>
                    <a:pt x="190226" y="143803"/>
                    <a:pt x="190150" y="143803"/>
                  </a:cubicBezTo>
                  <a:lnTo>
                    <a:pt x="190226" y="143803"/>
                  </a:lnTo>
                  <a:close/>
                  <a:moveTo>
                    <a:pt x="516817" y="137356"/>
                  </a:moveTo>
                  <a:cubicBezTo>
                    <a:pt x="516969" y="137660"/>
                    <a:pt x="517348" y="137811"/>
                    <a:pt x="518106" y="137735"/>
                  </a:cubicBezTo>
                  <a:cubicBezTo>
                    <a:pt x="518182" y="137660"/>
                    <a:pt x="518182" y="137584"/>
                    <a:pt x="518258" y="137508"/>
                  </a:cubicBezTo>
                  <a:cubicBezTo>
                    <a:pt x="517803" y="137356"/>
                    <a:pt x="517272" y="137356"/>
                    <a:pt x="516817" y="137356"/>
                  </a:cubicBezTo>
                  <a:close/>
                  <a:moveTo>
                    <a:pt x="190529" y="136674"/>
                  </a:moveTo>
                  <a:cubicBezTo>
                    <a:pt x="189922" y="136825"/>
                    <a:pt x="189467" y="137129"/>
                    <a:pt x="189088" y="137660"/>
                  </a:cubicBezTo>
                  <a:cubicBezTo>
                    <a:pt x="189543" y="137432"/>
                    <a:pt x="190074" y="137205"/>
                    <a:pt x="190529" y="136901"/>
                  </a:cubicBezTo>
                  <a:close/>
                  <a:moveTo>
                    <a:pt x="243773" y="134702"/>
                  </a:moveTo>
                  <a:cubicBezTo>
                    <a:pt x="243621" y="134702"/>
                    <a:pt x="243393" y="134777"/>
                    <a:pt x="243242" y="134853"/>
                  </a:cubicBezTo>
                  <a:cubicBezTo>
                    <a:pt x="243393" y="135005"/>
                    <a:pt x="243621" y="135157"/>
                    <a:pt x="243773" y="135308"/>
                  </a:cubicBezTo>
                  <a:close/>
                  <a:moveTo>
                    <a:pt x="245669" y="133564"/>
                  </a:moveTo>
                  <a:lnTo>
                    <a:pt x="244986" y="133791"/>
                  </a:lnTo>
                  <a:lnTo>
                    <a:pt x="244986" y="134019"/>
                  </a:lnTo>
                  <a:cubicBezTo>
                    <a:pt x="245290" y="133867"/>
                    <a:pt x="245441" y="133716"/>
                    <a:pt x="245669" y="133564"/>
                  </a:cubicBezTo>
                  <a:close/>
                  <a:moveTo>
                    <a:pt x="376503" y="131668"/>
                  </a:moveTo>
                  <a:cubicBezTo>
                    <a:pt x="376427" y="131668"/>
                    <a:pt x="376427" y="131744"/>
                    <a:pt x="376351" y="131744"/>
                  </a:cubicBezTo>
                  <a:cubicBezTo>
                    <a:pt x="376351" y="131820"/>
                    <a:pt x="376275" y="131820"/>
                    <a:pt x="376275" y="131895"/>
                  </a:cubicBezTo>
                  <a:cubicBezTo>
                    <a:pt x="376351" y="131820"/>
                    <a:pt x="376427" y="131744"/>
                    <a:pt x="376578" y="131744"/>
                  </a:cubicBezTo>
                  <a:close/>
                  <a:moveTo>
                    <a:pt x="397512" y="129848"/>
                  </a:moveTo>
                  <a:cubicBezTo>
                    <a:pt x="397512" y="129923"/>
                    <a:pt x="397512" y="129999"/>
                    <a:pt x="397360" y="130075"/>
                  </a:cubicBezTo>
                  <a:lnTo>
                    <a:pt x="397436" y="130075"/>
                  </a:lnTo>
                  <a:cubicBezTo>
                    <a:pt x="397512" y="129999"/>
                    <a:pt x="397512" y="129923"/>
                    <a:pt x="397512" y="129848"/>
                  </a:cubicBezTo>
                  <a:close/>
                  <a:moveTo>
                    <a:pt x="295954" y="126662"/>
                  </a:moveTo>
                  <a:cubicBezTo>
                    <a:pt x="295575" y="126662"/>
                    <a:pt x="295272" y="126662"/>
                    <a:pt x="294968" y="126738"/>
                  </a:cubicBezTo>
                  <a:cubicBezTo>
                    <a:pt x="295044" y="126814"/>
                    <a:pt x="295044" y="126965"/>
                    <a:pt x="295120" y="127041"/>
                  </a:cubicBezTo>
                  <a:cubicBezTo>
                    <a:pt x="295499" y="126965"/>
                    <a:pt x="295727" y="126814"/>
                    <a:pt x="295954" y="126662"/>
                  </a:cubicBezTo>
                  <a:close/>
                  <a:moveTo>
                    <a:pt x="479122" y="114527"/>
                  </a:moveTo>
                  <a:lnTo>
                    <a:pt x="479046" y="114603"/>
                  </a:lnTo>
                  <a:cubicBezTo>
                    <a:pt x="479122" y="114603"/>
                    <a:pt x="479122" y="114527"/>
                    <a:pt x="479197" y="114527"/>
                  </a:cubicBezTo>
                  <a:close/>
                  <a:moveTo>
                    <a:pt x="352535" y="104136"/>
                  </a:moveTo>
                  <a:cubicBezTo>
                    <a:pt x="352839" y="104970"/>
                    <a:pt x="352990" y="105956"/>
                    <a:pt x="352915" y="107018"/>
                  </a:cubicBezTo>
                  <a:cubicBezTo>
                    <a:pt x="353218" y="106184"/>
                    <a:pt x="353218" y="105274"/>
                    <a:pt x="352611" y="104136"/>
                  </a:cubicBezTo>
                  <a:close/>
                  <a:moveTo>
                    <a:pt x="188481" y="92076"/>
                  </a:moveTo>
                  <a:cubicBezTo>
                    <a:pt x="188481" y="92228"/>
                    <a:pt x="188405" y="92304"/>
                    <a:pt x="188405" y="92531"/>
                  </a:cubicBezTo>
                  <a:cubicBezTo>
                    <a:pt x="188481" y="92531"/>
                    <a:pt x="188557" y="92456"/>
                    <a:pt x="188633" y="92456"/>
                  </a:cubicBezTo>
                  <a:cubicBezTo>
                    <a:pt x="188557" y="92304"/>
                    <a:pt x="188481" y="92228"/>
                    <a:pt x="188481" y="92076"/>
                  </a:cubicBezTo>
                  <a:close/>
                  <a:moveTo>
                    <a:pt x="392278" y="72963"/>
                  </a:moveTo>
                  <a:cubicBezTo>
                    <a:pt x="392430" y="73191"/>
                    <a:pt x="392582" y="73343"/>
                    <a:pt x="392733" y="73494"/>
                  </a:cubicBezTo>
                  <a:cubicBezTo>
                    <a:pt x="393037" y="73722"/>
                    <a:pt x="393416" y="74025"/>
                    <a:pt x="393719" y="74253"/>
                  </a:cubicBezTo>
                  <a:cubicBezTo>
                    <a:pt x="393340" y="73798"/>
                    <a:pt x="392809" y="73343"/>
                    <a:pt x="392278" y="72963"/>
                  </a:cubicBezTo>
                  <a:close/>
                  <a:moveTo>
                    <a:pt x="239070" y="64696"/>
                  </a:moveTo>
                  <a:cubicBezTo>
                    <a:pt x="238919" y="64848"/>
                    <a:pt x="238691" y="65000"/>
                    <a:pt x="238464" y="65075"/>
                  </a:cubicBezTo>
                  <a:cubicBezTo>
                    <a:pt x="238691" y="65075"/>
                    <a:pt x="238843" y="65000"/>
                    <a:pt x="239070" y="65000"/>
                  </a:cubicBezTo>
                  <a:close/>
                  <a:moveTo>
                    <a:pt x="443095" y="43232"/>
                  </a:moveTo>
                  <a:cubicBezTo>
                    <a:pt x="446736" y="44370"/>
                    <a:pt x="446053" y="48314"/>
                    <a:pt x="448177" y="49831"/>
                  </a:cubicBezTo>
                  <a:cubicBezTo>
                    <a:pt x="447798" y="52789"/>
                    <a:pt x="445826" y="54078"/>
                    <a:pt x="444537" y="55822"/>
                  </a:cubicBezTo>
                  <a:cubicBezTo>
                    <a:pt x="444385" y="56126"/>
                    <a:pt x="443778" y="56278"/>
                    <a:pt x="443475" y="56202"/>
                  </a:cubicBezTo>
                  <a:cubicBezTo>
                    <a:pt x="442944" y="55974"/>
                    <a:pt x="442185" y="55216"/>
                    <a:pt x="442185" y="55216"/>
                  </a:cubicBezTo>
                  <a:cubicBezTo>
                    <a:pt x="445902" y="50134"/>
                    <a:pt x="435208" y="49451"/>
                    <a:pt x="438848" y="44521"/>
                  </a:cubicBezTo>
                  <a:cubicBezTo>
                    <a:pt x="439910" y="43156"/>
                    <a:pt x="441199" y="42625"/>
                    <a:pt x="443095" y="43232"/>
                  </a:cubicBezTo>
                  <a:close/>
                  <a:moveTo>
                    <a:pt x="322045" y="42625"/>
                  </a:moveTo>
                  <a:lnTo>
                    <a:pt x="322045" y="42777"/>
                  </a:lnTo>
                  <a:cubicBezTo>
                    <a:pt x="322197" y="42777"/>
                    <a:pt x="322273" y="42701"/>
                    <a:pt x="322425" y="42625"/>
                  </a:cubicBezTo>
                  <a:close/>
                  <a:moveTo>
                    <a:pt x="366491" y="39515"/>
                  </a:moveTo>
                  <a:cubicBezTo>
                    <a:pt x="369449" y="40046"/>
                    <a:pt x="372862" y="39136"/>
                    <a:pt x="375517" y="41336"/>
                  </a:cubicBezTo>
                  <a:cubicBezTo>
                    <a:pt x="380371" y="42170"/>
                    <a:pt x="385983" y="41791"/>
                    <a:pt x="389927" y="44142"/>
                  </a:cubicBezTo>
                  <a:cubicBezTo>
                    <a:pt x="397057" y="48389"/>
                    <a:pt x="404869" y="50816"/>
                    <a:pt x="412226" y="54381"/>
                  </a:cubicBezTo>
                  <a:cubicBezTo>
                    <a:pt x="414122" y="54685"/>
                    <a:pt x="416018" y="54912"/>
                    <a:pt x="417914" y="55140"/>
                  </a:cubicBezTo>
                  <a:cubicBezTo>
                    <a:pt x="420341" y="59311"/>
                    <a:pt x="425271" y="55595"/>
                    <a:pt x="428078" y="58401"/>
                  </a:cubicBezTo>
                  <a:cubicBezTo>
                    <a:pt x="430505" y="58553"/>
                    <a:pt x="431870" y="60221"/>
                    <a:pt x="433159" y="61966"/>
                  </a:cubicBezTo>
                  <a:cubicBezTo>
                    <a:pt x="435738" y="63558"/>
                    <a:pt x="438089" y="65379"/>
                    <a:pt x="441123" y="66061"/>
                  </a:cubicBezTo>
                  <a:cubicBezTo>
                    <a:pt x="445294" y="68413"/>
                    <a:pt x="449390" y="70688"/>
                    <a:pt x="453562" y="73039"/>
                  </a:cubicBezTo>
                  <a:cubicBezTo>
                    <a:pt x="464104" y="77817"/>
                    <a:pt x="474343" y="83127"/>
                    <a:pt x="483293" y="90635"/>
                  </a:cubicBezTo>
                  <a:cubicBezTo>
                    <a:pt x="484583" y="91773"/>
                    <a:pt x="487465" y="92911"/>
                    <a:pt x="483976" y="94959"/>
                  </a:cubicBezTo>
                  <a:cubicBezTo>
                    <a:pt x="483141" y="96248"/>
                    <a:pt x="483141" y="97461"/>
                    <a:pt x="484355" y="98523"/>
                  </a:cubicBezTo>
                  <a:cubicBezTo>
                    <a:pt x="487540" y="97386"/>
                    <a:pt x="489892" y="100495"/>
                    <a:pt x="493608" y="99964"/>
                  </a:cubicBezTo>
                  <a:cubicBezTo>
                    <a:pt x="497325" y="99433"/>
                    <a:pt x="497628" y="104667"/>
                    <a:pt x="497780" y="108232"/>
                  </a:cubicBezTo>
                  <a:cubicBezTo>
                    <a:pt x="502482" y="111038"/>
                    <a:pt x="506350" y="114451"/>
                    <a:pt x="508398" y="119684"/>
                  </a:cubicBezTo>
                  <a:cubicBezTo>
                    <a:pt x="512039" y="121277"/>
                    <a:pt x="515452" y="123325"/>
                    <a:pt x="518561" y="125752"/>
                  </a:cubicBezTo>
                  <a:cubicBezTo>
                    <a:pt x="520078" y="126890"/>
                    <a:pt x="522278" y="127876"/>
                    <a:pt x="520837" y="130454"/>
                  </a:cubicBezTo>
                  <a:cubicBezTo>
                    <a:pt x="521671" y="133336"/>
                    <a:pt x="518713" y="139632"/>
                    <a:pt x="526298" y="136522"/>
                  </a:cubicBezTo>
                  <a:cubicBezTo>
                    <a:pt x="526601" y="136446"/>
                    <a:pt x="527284" y="136674"/>
                    <a:pt x="527359" y="136901"/>
                  </a:cubicBezTo>
                  <a:cubicBezTo>
                    <a:pt x="530621" y="144637"/>
                    <a:pt x="537902" y="149567"/>
                    <a:pt x="541391" y="157152"/>
                  </a:cubicBezTo>
                  <a:cubicBezTo>
                    <a:pt x="541694" y="157304"/>
                    <a:pt x="542073" y="157304"/>
                    <a:pt x="542377" y="157379"/>
                  </a:cubicBezTo>
                  <a:cubicBezTo>
                    <a:pt x="542377" y="157759"/>
                    <a:pt x="542377" y="158138"/>
                    <a:pt x="542529" y="158441"/>
                  </a:cubicBezTo>
                  <a:cubicBezTo>
                    <a:pt x="542908" y="158441"/>
                    <a:pt x="543211" y="158517"/>
                    <a:pt x="543515" y="158593"/>
                  </a:cubicBezTo>
                  <a:cubicBezTo>
                    <a:pt x="543894" y="160262"/>
                    <a:pt x="545866" y="162234"/>
                    <a:pt x="542680" y="163220"/>
                  </a:cubicBezTo>
                  <a:lnTo>
                    <a:pt x="540177" y="160944"/>
                  </a:lnTo>
                  <a:cubicBezTo>
                    <a:pt x="537143" y="163144"/>
                    <a:pt x="535702" y="165267"/>
                    <a:pt x="540253" y="167391"/>
                  </a:cubicBezTo>
                  <a:cubicBezTo>
                    <a:pt x="541315" y="167846"/>
                    <a:pt x="541770" y="168680"/>
                    <a:pt x="541846" y="169742"/>
                  </a:cubicBezTo>
                  <a:cubicBezTo>
                    <a:pt x="542225" y="173535"/>
                    <a:pt x="544197" y="174748"/>
                    <a:pt x="547610" y="173004"/>
                  </a:cubicBezTo>
                  <a:cubicBezTo>
                    <a:pt x="549810" y="171866"/>
                    <a:pt x="551175" y="173155"/>
                    <a:pt x="550796" y="174748"/>
                  </a:cubicBezTo>
                  <a:cubicBezTo>
                    <a:pt x="548975" y="182712"/>
                    <a:pt x="554209" y="178692"/>
                    <a:pt x="557091" y="178692"/>
                  </a:cubicBezTo>
                  <a:cubicBezTo>
                    <a:pt x="559745" y="175658"/>
                    <a:pt x="562703" y="175582"/>
                    <a:pt x="565889" y="177782"/>
                  </a:cubicBezTo>
                  <a:cubicBezTo>
                    <a:pt x="569833" y="178995"/>
                    <a:pt x="574232" y="179906"/>
                    <a:pt x="575597" y="184608"/>
                  </a:cubicBezTo>
                  <a:cubicBezTo>
                    <a:pt x="576507" y="187642"/>
                    <a:pt x="577418" y="191055"/>
                    <a:pt x="573246" y="192875"/>
                  </a:cubicBezTo>
                  <a:cubicBezTo>
                    <a:pt x="572867" y="193710"/>
                    <a:pt x="571881" y="195226"/>
                    <a:pt x="572108" y="195454"/>
                  </a:cubicBezTo>
                  <a:cubicBezTo>
                    <a:pt x="576128" y="198943"/>
                    <a:pt x="576052" y="205011"/>
                    <a:pt x="580376" y="208272"/>
                  </a:cubicBezTo>
                  <a:cubicBezTo>
                    <a:pt x="581134" y="207817"/>
                    <a:pt x="581817" y="207438"/>
                    <a:pt x="582575" y="206982"/>
                  </a:cubicBezTo>
                  <a:cubicBezTo>
                    <a:pt x="586216" y="204025"/>
                    <a:pt x="590766" y="203418"/>
                    <a:pt x="595014" y="202204"/>
                  </a:cubicBezTo>
                  <a:cubicBezTo>
                    <a:pt x="596682" y="200081"/>
                    <a:pt x="598351" y="200687"/>
                    <a:pt x="599337" y="202659"/>
                  </a:cubicBezTo>
                  <a:cubicBezTo>
                    <a:pt x="600399" y="204783"/>
                    <a:pt x="602522" y="205390"/>
                    <a:pt x="603964" y="206907"/>
                  </a:cubicBezTo>
                  <a:cubicBezTo>
                    <a:pt x="604950" y="206907"/>
                    <a:pt x="605860" y="207134"/>
                    <a:pt x="606315" y="208196"/>
                  </a:cubicBezTo>
                  <a:cubicBezTo>
                    <a:pt x="609349" y="210926"/>
                    <a:pt x="608818" y="215250"/>
                    <a:pt x="610865" y="218359"/>
                  </a:cubicBezTo>
                  <a:cubicBezTo>
                    <a:pt x="617161" y="220483"/>
                    <a:pt x="617236" y="227309"/>
                    <a:pt x="620801" y="231481"/>
                  </a:cubicBezTo>
                  <a:cubicBezTo>
                    <a:pt x="622925" y="234287"/>
                    <a:pt x="623532" y="237700"/>
                    <a:pt x="624669" y="240961"/>
                  </a:cubicBezTo>
                  <a:cubicBezTo>
                    <a:pt x="630509" y="248849"/>
                    <a:pt x="636653" y="256586"/>
                    <a:pt x="637639" y="266901"/>
                  </a:cubicBezTo>
                  <a:cubicBezTo>
                    <a:pt x="637942" y="267204"/>
                    <a:pt x="638018" y="267583"/>
                    <a:pt x="637791" y="267962"/>
                  </a:cubicBezTo>
                  <a:cubicBezTo>
                    <a:pt x="639232" y="269252"/>
                    <a:pt x="640900" y="270086"/>
                    <a:pt x="642569" y="268645"/>
                  </a:cubicBezTo>
                  <a:cubicBezTo>
                    <a:pt x="644010" y="267356"/>
                    <a:pt x="643327" y="265308"/>
                    <a:pt x="642645" y="264170"/>
                  </a:cubicBezTo>
                  <a:cubicBezTo>
                    <a:pt x="641507" y="262350"/>
                    <a:pt x="641128" y="261060"/>
                    <a:pt x="642796" y="259619"/>
                  </a:cubicBezTo>
                  <a:cubicBezTo>
                    <a:pt x="641583" y="256737"/>
                    <a:pt x="640294" y="253855"/>
                    <a:pt x="639080" y="250973"/>
                  </a:cubicBezTo>
                  <a:cubicBezTo>
                    <a:pt x="633088" y="247863"/>
                    <a:pt x="631799" y="244223"/>
                    <a:pt x="635288" y="239975"/>
                  </a:cubicBezTo>
                  <a:cubicBezTo>
                    <a:pt x="635212" y="239596"/>
                    <a:pt x="635136" y="239293"/>
                    <a:pt x="635136" y="238914"/>
                  </a:cubicBezTo>
                  <a:cubicBezTo>
                    <a:pt x="634833" y="238762"/>
                    <a:pt x="634453" y="238686"/>
                    <a:pt x="634150" y="238610"/>
                  </a:cubicBezTo>
                  <a:cubicBezTo>
                    <a:pt x="634226" y="237245"/>
                    <a:pt x="631951" y="235880"/>
                    <a:pt x="633998" y="234666"/>
                  </a:cubicBezTo>
                  <a:cubicBezTo>
                    <a:pt x="635136" y="234059"/>
                    <a:pt x="636046" y="235121"/>
                    <a:pt x="636577" y="236183"/>
                  </a:cubicBezTo>
                  <a:cubicBezTo>
                    <a:pt x="642569" y="239065"/>
                    <a:pt x="642114" y="245360"/>
                    <a:pt x="643782" y="250442"/>
                  </a:cubicBezTo>
                  <a:cubicBezTo>
                    <a:pt x="644238" y="251883"/>
                    <a:pt x="643403" y="253628"/>
                    <a:pt x="644768" y="254917"/>
                  </a:cubicBezTo>
                  <a:cubicBezTo>
                    <a:pt x="645754" y="256661"/>
                    <a:pt x="645830" y="258482"/>
                    <a:pt x="644996" y="260226"/>
                  </a:cubicBezTo>
                  <a:lnTo>
                    <a:pt x="645072" y="260302"/>
                  </a:lnTo>
                  <a:cubicBezTo>
                    <a:pt x="645451" y="260833"/>
                    <a:pt x="645679" y="261515"/>
                    <a:pt x="646058" y="262046"/>
                  </a:cubicBezTo>
                  <a:cubicBezTo>
                    <a:pt x="647423" y="265915"/>
                    <a:pt x="648030" y="270086"/>
                    <a:pt x="654022" y="270010"/>
                  </a:cubicBezTo>
                  <a:cubicBezTo>
                    <a:pt x="656373" y="269934"/>
                    <a:pt x="657890" y="273272"/>
                    <a:pt x="658041" y="276002"/>
                  </a:cubicBezTo>
                  <a:cubicBezTo>
                    <a:pt x="658269" y="279491"/>
                    <a:pt x="659710" y="280477"/>
                    <a:pt x="663123" y="279946"/>
                  </a:cubicBezTo>
                  <a:cubicBezTo>
                    <a:pt x="666991" y="279339"/>
                    <a:pt x="668053" y="282752"/>
                    <a:pt x="666991" y="285028"/>
                  </a:cubicBezTo>
                  <a:cubicBezTo>
                    <a:pt x="666081" y="287000"/>
                    <a:pt x="666384" y="288896"/>
                    <a:pt x="665854" y="290716"/>
                  </a:cubicBezTo>
                  <a:cubicBezTo>
                    <a:pt x="669873" y="296025"/>
                    <a:pt x="668660" y="302396"/>
                    <a:pt x="669570" y="308312"/>
                  </a:cubicBezTo>
                  <a:cubicBezTo>
                    <a:pt x="672983" y="311270"/>
                    <a:pt x="666839" y="314001"/>
                    <a:pt x="669418" y="316883"/>
                  </a:cubicBezTo>
                  <a:cubicBezTo>
                    <a:pt x="672907" y="321964"/>
                    <a:pt x="669646" y="327577"/>
                    <a:pt x="671239" y="332583"/>
                  </a:cubicBezTo>
                  <a:cubicBezTo>
                    <a:pt x="671618" y="341608"/>
                    <a:pt x="666536" y="349572"/>
                    <a:pt x="665929" y="358446"/>
                  </a:cubicBezTo>
                  <a:cubicBezTo>
                    <a:pt x="665323" y="366941"/>
                    <a:pt x="662365" y="375132"/>
                    <a:pt x="662668" y="383779"/>
                  </a:cubicBezTo>
                  <a:cubicBezTo>
                    <a:pt x="662744" y="386282"/>
                    <a:pt x="661910" y="388860"/>
                    <a:pt x="660544" y="391136"/>
                  </a:cubicBezTo>
                  <a:cubicBezTo>
                    <a:pt x="659786" y="397583"/>
                    <a:pt x="658952" y="404105"/>
                    <a:pt x="659786" y="410628"/>
                  </a:cubicBezTo>
                  <a:cubicBezTo>
                    <a:pt x="660089" y="412600"/>
                    <a:pt x="658876" y="413510"/>
                    <a:pt x="657738" y="414648"/>
                  </a:cubicBezTo>
                  <a:cubicBezTo>
                    <a:pt x="655918" y="416468"/>
                    <a:pt x="654477" y="418895"/>
                    <a:pt x="655539" y="421170"/>
                  </a:cubicBezTo>
                  <a:cubicBezTo>
                    <a:pt x="657510" y="425418"/>
                    <a:pt x="655463" y="428300"/>
                    <a:pt x="653263" y="431334"/>
                  </a:cubicBezTo>
                  <a:cubicBezTo>
                    <a:pt x="651139" y="439677"/>
                    <a:pt x="650305" y="448551"/>
                    <a:pt x="643403" y="454922"/>
                  </a:cubicBezTo>
                  <a:cubicBezTo>
                    <a:pt x="642569" y="456363"/>
                    <a:pt x="641735" y="457880"/>
                    <a:pt x="640900" y="459321"/>
                  </a:cubicBezTo>
                  <a:cubicBezTo>
                    <a:pt x="639914" y="467057"/>
                    <a:pt x="634681" y="472973"/>
                    <a:pt x="632254" y="480103"/>
                  </a:cubicBezTo>
                  <a:cubicBezTo>
                    <a:pt x="630661" y="488825"/>
                    <a:pt x="626717" y="496409"/>
                    <a:pt x="621180" y="503235"/>
                  </a:cubicBezTo>
                  <a:cubicBezTo>
                    <a:pt x="619133" y="509227"/>
                    <a:pt x="614506" y="513702"/>
                    <a:pt x="611472" y="519087"/>
                  </a:cubicBezTo>
                  <a:cubicBezTo>
                    <a:pt x="611548" y="520452"/>
                    <a:pt x="611472" y="521818"/>
                    <a:pt x="611700" y="523183"/>
                  </a:cubicBezTo>
                  <a:cubicBezTo>
                    <a:pt x="612003" y="525155"/>
                    <a:pt x="611927" y="527279"/>
                    <a:pt x="614051" y="528340"/>
                  </a:cubicBezTo>
                  <a:cubicBezTo>
                    <a:pt x="616706" y="529706"/>
                    <a:pt x="617236" y="526899"/>
                    <a:pt x="618753" y="525913"/>
                  </a:cubicBezTo>
                  <a:cubicBezTo>
                    <a:pt x="620422" y="524851"/>
                    <a:pt x="621939" y="523562"/>
                    <a:pt x="623456" y="522349"/>
                  </a:cubicBezTo>
                  <a:cubicBezTo>
                    <a:pt x="623380" y="522045"/>
                    <a:pt x="623456" y="521818"/>
                    <a:pt x="623683" y="521590"/>
                  </a:cubicBezTo>
                  <a:cubicBezTo>
                    <a:pt x="623152" y="517798"/>
                    <a:pt x="624821" y="515371"/>
                    <a:pt x="628462" y="514233"/>
                  </a:cubicBezTo>
                  <a:cubicBezTo>
                    <a:pt x="629675" y="512564"/>
                    <a:pt x="629751" y="510062"/>
                    <a:pt x="632178" y="509455"/>
                  </a:cubicBezTo>
                  <a:cubicBezTo>
                    <a:pt x="635364" y="509910"/>
                    <a:pt x="634302" y="511351"/>
                    <a:pt x="633012" y="512868"/>
                  </a:cubicBezTo>
                  <a:cubicBezTo>
                    <a:pt x="632785" y="513323"/>
                    <a:pt x="632481" y="513702"/>
                    <a:pt x="632254" y="514157"/>
                  </a:cubicBezTo>
                  <a:cubicBezTo>
                    <a:pt x="631951" y="514612"/>
                    <a:pt x="631799" y="515143"/>
                    <a:pt x="631647" y="515674"/>
                  </a:cubicBezTo>
                  <a:cubicBezTo>
                    <a:pt x="634150" y="516584"/>
                    <a:pt x="635364" y="517950"/>
                    <a:pt x="632254" y="520301"/>
                  </a:cubicBezTo>
                  <a:cubicBezTo>
                    <a:pt x="631875" y="521893"/>
                    <a:pt x="631420" y="523562"/>
                    <a:pt x="631040" y="525155"/>
                  </a:cubicBezTo>
                  <a:cubicBezTo>
                    <a:pt x="630509" y="525610"/>
                    <a:pt x="630054" y="525610"/>
                    <a:pt x="629523" y="525155"/>
                  </a:cubicBezTo>
                  <a:cubicBezTo>
                    <a:pt x="629296" y="525231"/>
                    <a:pt x="628993" y="525306"/>
                    <a:pt x="628765" y="525306"/>
                  </a:cubicBezTo>
                  <a:cubicBezTo>
                    <a:pt x="629068" y="528189"/>
                    <a:pt x="626945" y="529023"/>
                    <a:pt x="624821" y="529857"/>
                  </a:cubicBezTo>
                  <a:cubicBezTo>
                    <a:pt x="620270" y="531450"/>
                    <a:pt x="615340" y="532588"/>
                    <a:pt x="612913" y="537593"/>
                  </a:cubicBezTo>
                  <a:cubicBezTo>
                    <a:pt x="612382" y="538655"/>
                    <a:pt x="611776" y="539641"/>
                    <a:pt x="611245" y="540703"/>
                  </a:cubicBezTo>
                  <a:cubicBezTo>
                    <a:pt x="607604" y="542220"/>
                    <a:pt x="602977" y="541993"/>
                    <a:pt x="600778" y="546240"/>
                  </a:cubicBezTo>
                  <a:cubicBezTo>
                    <a:pt x="599944" y="548515"/>
                    <a:pt x="598123" y="549425"/>
                    <a:pt x="595848" y="549653"/>
                  </a:cubicBezTo>
                  <a:cubicBezTo>
                    <a:pt x="594255" y="552763"/>
                    <a:pt x="592890" y="556252"/>
                    <a:pt x="588188" y="554507"/>
                  </a:cubicBezTo>
                  <a:cubicBezTo>
                    <a:pt x="584319" y="558679"/>
                    <a:pt x="581437" y="563836"/>
                    <a:pt x="576356" y="566870"/>
                  </a:cubicBezTo>
                  <a:cubicBezTo>
                    <a:pt x="569378" y="575668"/>
                    <a:pt x="562173" y="584694"/>
                    <a:pt x="552844" y="590685"/>
                  </a:cubicBezTo>
                  <a:cubicBezTo>
                    <a:pt x="546397" y="594857"/>
                    <a:pt x="542225" y="600773"/>
                    <a:pt x="536840" y="605627"/>
                  </a:cubicBezTo>
                  <a:cubicBezTo>
                    <a:pt x="532820" y="609192"/>
                    <a:pt x="527359" y="609874"/>
                    <a:pt x="523795" y="613894"/>
                  </a:cubicBezTo>
                  <a:cubicBezTo>
                    <a:pt x="521443" y="616549"/>
                    <a:pt x="520382" y="620569"/>
                    <a:pt x="516210" y="621327"/>
                  </a:cubicBezTo>
                  <a:cubicBezTo>
                    <a:pt x="511811" y="626940"/>
                    <a:pt x="504075" y="626788"/>
                    <a:pt x="498917" y="631263"/>
                  </a:cubicBezTo>
                  <a:cubicBezTo>
                    <a:pt x="496490" y="633462"/>
                    <a:pt x="493153" y="634373"/>
                    <a:pt x="491333" y="637710"/>
                  </a:cubicBezTo>
                  <a:cubicBezTo>
                    <a:pt x="490498" y="639302"/>
                    <a:pt x="488375" y="641047"/>
                    <a:pt x="485720" y="639454"/>
                  </a:cubicBezTo>
                  <a:cubicBezTo>
                    <a:pt x="483672" y="638241"/>
                    <a:pt x="481852" y="639530"/>
                    <a:pt x="480032" y="640288"/>
                  </a:cubicBezTo>
                  <a:lnTo>
                    <a:pt x="478894" y="641199"/>
                  </a:lnTo>
                  <a:cubicBezTo>
                    <a:pt x="476922" y="643171"/>
                    <a:pt x="472447" y="643171"/>
                    <a:pt x="474116" y="648101"/>
                  </a:cubicBezTo>
                  <a:cubicBezTo>
                    <a:pt x="474495" y="649162"/>
                    <a:pt x="471310" y="650376"/>
                    <a:pt x="469565" y="649997"/>
                  </a:cubicBezTo>
                  <a:cubicBezTo>
                    <a:pt x="466835" y="649466"/>
                    <a:pt x="466152" y="651362"/>
                    <a:pt x="465090" y="653031"/>
                  </a:cubicBezTo>
                  <a:cubicBezTo>
                    <a:pt x="465166" y="653561"/>
                    <a:pt x="465166" y="654017"/>
                    <a:pt x="465242" y="654547"/>
                  </a:cubicBezTo>
                  <a:cubicBezTo>
                    <a:pt x="462663" y="656292"/>
                    <a:pt x="459250" y="655230"/>
                    <a:pt x="456671" y="656899"/>
                  </a:cubicBezTo>
                  <a:cubicBezTo>
                    <a:pt x="454851" y="658416"/>
                    <a:pt x="452348" y="656747"/>
                    <a:pt x="450452" y="658112"/>
                  </a:cubicBezTo>
                  <a:cubicBezTo>
                    <a:pt x="446053" y="659098"/>
                    <a:pt x="441654" y="660008"/>
                    <a:pt x="437255" y="660918"/>
                  </a:cubicBezTo>
                  <a:cubicBezTo>
                    <a:pt x="435510" y="660767"/>
                    <a:pt x="433842" y="660615"/>
                    <a:pt x="432097" y="660463"/>
                  </a:cubicBezTo>
                  <a:cubicBezTo>
                    <a:pt x="427395" y="661829"/>
                    <a:pt x="422617" y="663118"/>
                    <a:pt x="417914" y="664483"/>
                  </a:cubicBezTo>
                  <a:cubicBezTo>
                    <a:pt x="416094" y="668579"/>
                    <a:pt x="412074" y="665014"/>
                    <a:pt x="409420" y="666759"/>
                  </a:cubicBezTo>
                  <a:cubicBezTo>
                    <a:pt x="408206" y="667593"/>
                    <a:pt x="406006" y="666834"/>
                    <a:pt x="404262" y="666759"/>
                  </a:cubicBezTo>
                  <a:cubicBezTo>
                    <a:pt x="393871" y="668655"/>
                    <a:pt x="384087" y="673585"/>
                    <a:pt x="373241" y="673130"/>
                  </a:cubicBezTo>
                  <a:cubicBezTo>
                    <a:pt x="371724" y="673130"/>
                    <a:pt x="370890" y="674419"/>
                    <a:pt x="369828" y="675405"/>
                  </a:cubicBezTo>
                  <a:cubicBezTo>
                    <a:pt x="365808" y="679197"/>
                    <a:pt x="361561" y="681169"/>
                    <a:pt x="356403" y="677301"/>
                  </a:cubicBezTo>
                  <a:cubicBezTo>
                    <a:pt x="355342" y="676467"/>
                    <a:pt x="353749" y="675860"/>
                    <a:pt x="352459" y="676012"/>
                  </a:cubicBezTo>
                  <a:cubicBezTo>
                    <a:pt x="339717" y="677453"/>
                    <a:pt x="326824" y="673964"/>
                    <a:pt x="314157" y="676998"/>
                  </a:cubicBezTo>
                  <a:cubicBezTo>
                    <a:pt x="311806" y="677529"/>
                    <a:pt x="309758" y="676922"/>
                    <a:pt x="307938" y="675405"/>
                  </a:cubicBezTo>
                  <a:cubicBezTo>
                    <a:pt x="297699" y="676088"/>
                    <a:pt x="287081" y="677074"/>
                    <a:pt x="277296" y="675633"/>
                  </a:cubicBezTo>
                  <a:cubicBezTo>
                    <a:pt x="269181" y="674495"/>
                    <a:pt x="259624" y="676012"/>
                    <a:pt x="252419" y="669792"/>
                  </a:cubicBezTo>
                  <a:cubicBezTo>
                    <a:pt x="249689" y="667441"/>
                    <a:pt x="247793" y="671385"/>
                    <a:pt x="244607" y="670627"/>
                  </a:cubicBezTo>
                  <a:cubicBezTo>
                    <a:pt x="240056" y="669489"/>
                    <a:pt x="235733" y="667441"/>
                    <a:pt x="231106" y="666759"/>
                  </a:cubicBezTo>
                  <a:lnTo>
                    <a:pt x="210628" y="661525"/>
                  </a:lnTo>
                  <a:cubicBezTo>
                    <a:pt x="203726" y="660994"/>
                    <a:pt x="200010" y="654244"/>
                    <a:pt x="193715" y="652651"/>
                  </a:cubicBezTo>
                  <a:cubicBezTo>
                    <a:pt x="192880" y="652424"/>
                    <a:pt x="191894" y="653106"/>
                    <a:pt x="190908" y="653334"/>
                  </a:cubicBezTo>
                  <a:cubicBezTo>
                    <a:pt x="189998" y="654851"/>
                    <a:pt x="189088" y="654168"/>
                    <a:pt x="187950" y="653486"/>
                  </a:cubicBezTo>
                  <a:cubicBezTo>
                    <a:pt x="180517" y="649238"/>
                    <a:pt x="173160" y="645218"/>
                    <a:pt x="163983" y="645598"/>
                  </a:cubicBezTo>
                  <a:cubicBezTo>
                    <a:pt x="160722" y="645749"/>
                    <a:pt x="158901" y="641502"/>
                    <a:pt x="156550" y="639075"/>
                  </a:cubicBezTo>
                  <a:cubicBezTo>
                    <a:pt x="153820" y="638544"/>
                    <a:pt x="151014" y="638089"/>
                    <a:pt x="148283" y="637558"/>
                  </a:cubicBezTo>
                  <a:cubicBezTo>
                    <a:pt x="147980" y="637786"/>
                    <a:pt x="147449" y="638165"/>
                    <a:pt x="147373" y="638089"/>
                  </a:cubicBezTo>
                  <a:cubicBezTo>
                    <a:pt x="141836" y="633538"/>
                    <a:pt x="134327" y="632704"/>
                    <a:pt x="128715" y="628305"/>
                  </a:cubicBezTo>
                  <a:cubicBezTo>
                    <a:pt x="128108" y="627850"/>
                    <a:pt x="127274" y="627167"/>
                    <a:pt x="126743" y="627319"/>
                  </a:cubicBezTo>
                  <a:cubicBezTo>
                    <a:pt x="116807" y="629518"/>
                    <a:pt x="110360" y="622086"/>
                    <a:pt x="103079" y="617990"/>
                  </a:cubicBezTo>
                  <a:cubicBezTo>
                    <a:pt x="94205" y="612984"/>
                    <a:pt x="85559" y="607144"/>
                    <a:pt x="78353" y="599711"/>
                  </a:cubicBezTo>
                  <a:cubicBezTo>
                    <a:pt x="74030" y="597891"/>
                    <a:pt x="70769" y="594402"/>
                    <a:pt x="67432" y="591368"/>
                  </a:cubicBezTo>
                  <a:cubicBezTo>
                    <a:pt x="62047" y="586514"/>
                    <a:pt x="56586" y="581811"/>
                    <a:pt x="50442" y="578019"/>
                  </a:cubicBezTo>
                  <a:cubicBezTo>
                    <a:pt x="49532" y="577109"/>
                    <a:pt x="47029" y="580067"/>
                    <a:pt x="47105" y="576654"/>
                  </a:cubicBezTo>
                  <a:cubicBezTo>
                    <a:pt x="48925" y="571572"/>
                    <a:pt x="45057" y="564291"/>
                    <a:pt x="39445" y="563229"/>
                  </a:cubicBezTo>
                  <a:cubicBezTo>
                    <a:pt x="37473" y="562850"/>
                    <a:pt x="36714" y="562016"/>
                    <a:pt x="35728" y="560726"/>
                  </a:cubicBezTo>
                  <a:cubicBezTo>
                    <a:pt x="35349" y="560802"/>
                    <a:pt x="35046" y="560954"/>
                    <a:pt x="34666" y="560954"/>
                  </a:cubicBezTo>
                  <a:cubicBezTo>
                    <a:pt x="33832" y="560878"/>
                    <a:pt x="33074" y="560802"/>
                    <a:pt x="32239" y="560726"/>
                  </a:cubicBezTo>
                  <a:cubicBezTo>
                    <a:pt x="31784" y="560271"/>
                    <a:pt x="31253" y="559892"/>
                    <a:pt x="30798" y="559437"/>
                  </a:cubicBezTo>
                  <a:cubicBezTo>
                    <a:pt x="30874" y="558982"/>
                    <a:pt x="31026" y="558527"/>
                    <a:pt x="31102" y="558072"/>
                  </a:cubicBezTo>
                  <a:cubicBezTo>
                    <a:pt x="30343" y="557162"/>
                    <a:pt x="28826" y="555948"/>
                    <a:pt x="28978" y="555266"/>
                  </a:cubicBezTo>
                  <a:cubicBezTo>
                    <a:pt x="31936" y="543889"/>
                    <a:pt x="20938" y="541765"/>
                    <a:pt x="16008" y="535697"/>
                  </a:cubicBezTo>
                  <a:cubicBezTo>
                    <a:pt x="14643" y="534029"/>
                    <a:pt x="12064" y="533574"/>
                    <a:pt x="14416" y="530843"/>
                  </a:cubicBezTo>
                  <a:cubicBezTo>
                    <a:pt x="16615" y="528264"/>
                    <a:pt x="18435" y="528947"/>
                    <a:pt x="20483" y="530995"/>
                  </a:cubicBezTo>
                  <a:cubicBezTo>
                    <a:pt x="22607" y="533194"/>
                    <a:pt x="24731" y="535394"/>
                    <a:pt x="27082" y="537290"/>
                  </a:cubicBezTo>
                  <a:cubicBezTo>
                    <a:pt x="30343" y="539869"/>
                    <a:pt x="33605" y="538276"/>
                    <a:pt x="34363" y="533877"/>
                  </a:cubicBezTo>
                  <a:cubicBezTo>
                    <a:pt x="32467" y="532588"/>
                    <a:pt x="31253" y="530312"/>
                    <a:pt x="28750" y="529933"/>
                  </a:cubicBezTo>
                  <a:cubicBezTo>
                    <a:pt x="29661" y="527658"/>
                    <a:pt x="30267" y="525913"/>
                    <a:pt x="27992" y="523562"/>
                  </a:cubicBezTo>
                  <a:cubicBezTo>
                    <a:pt x="25186" y="520604"/>
                    <a:pt x="22379" y="517343"/>
                    <a:pt x="21545" y="512716"/>
                  </a:cubicBezTo>
                  <a:cubicBezTo>
                    <a:pt x="26323" y="516281"/>
                    <a:pt x="32315" y="516963"/>
                    <a:pt x="36638" y="522197"/>
                  </a:cubicBezTo>
                  <a:cubicBezTo>
                    <a:pt x="41948" y="528492"/>
                    <a:pt x="49001" y="533194"/>
                    <a:pt x="56434" y="537518"/>
                  </a:cubicBezTo>
                  <a:cubicBezTo>
                    <a:pt x="64777" y="542448"/>
                    <a:pt x="73348" y="547605"/>
                    <a:pt x="80553" y="554431"/>
                  </a:cubicBezTo>
                  <a:cubicBezTo>
                    <a:pt x="83208" y="556934"/>
                    <a:pt x="86166" y="559134"/>
                    <a:pt x="89199" y="561106"/>
                  </a:cubicBezTo>
                  <a:cubicBezTo>
                    <a:pt x="91930" y="562850"/>
                    <a:pt x="94205" y="564367"/>
                    <a:pt x="94812" y="568235"/>
                  </a:cubicBezTo>
                  <a:cubicBezTo>
                    <a:pt x="95343" y="571345"/>
                    <a:pt x="97997" y="573696"/>
                    <a:pt x="101562" y="574303"/>
                  </a:cubicBezTo>
                  <a:cubicBezTo>
                    <a:pt x="105734" y="577792"/>
                    <a:pt x="109678" y="581584"/>
                    <a:pt x="114228" y="584542"/>
                  </a:cubicBezTo>
                  <a:cubicBezTo>
                    <a:pt x="119689" y="588183"/>
                    <a:pt x="126364" y="590761"/>
                    <a:pt x="132204" y="592127"/>
                  </a:cubicBezTo>
                  <a:cubicBezTo>
                    <a:pt x="145856" y="595388"/>
                    <a:pt x="145932" y="596829"/>
                    <a:pt x="155109" y="603579"/>
                  </a:cubicBezTo>
                  <a:cubicBezTo>
                    <a:pt x="157460" y="605248"/>
                    <a:pt x="160873" y="604034"/>
                    <a:pt x="162466" y="606992"/>
                  </a:cubicBezTo>
                  <a:cubicBezTo>
                    <a:pt x="163756" y="607902"/>
                    <a:pt x="165045" y="608737"/>
                    <a:pt x="166334" y="609571"/>
                  </a:cubicBezTo>
                  <a:cubicBezTo>
                    <a:pt x="169216" y="610936"/>
                    <a:pt x="172705" y="610633"/>
                    <a:pt x="175208" y="612984"/>
                  </a:cubicBezTo>
                  <a:cubicBezTo>
                    <a:pt x="188102" y="618597"/>
                    <a:pt x="201527" y="623072"/>
                    <a:pt x="215179" y="626257"/>
                  </a:cubicBezTo>
                  <a:cubicBezTo>
                    <a:pt x="222688" y="628077"/>
                    <a:pt x="230955" y="630277"/>
                    <a:pt x="240208" y="627395"/>
                  </a:cubicBezTo>
                  <a:cubicBezTo>
                    <a:pt x="233685" y="622465"/>
                    <a:pt x="226935" y="622086"/>
                    <a:pt x="220640" y="620493"/>
                  </a:cubicBezTo>
                  <a:cubicBezTo>
                    <a:pt x="219275" y="620189"/>
                    <a:pt x="216848" y="620720"/>
                    <a:pt x="218668" y="617990"/>
                  </a:cubicBezTo>
                  <a:cubicBezTo>
                    <a:pt x="218819" y="614273"/>
                    <a:pt x="218213" y="610329"/>
                    <a:pt x="222005" y="607599"/>
                  </a:cubicBezTo>
                  <a:cubicBezTo>
                    <a:pt x="224584" y="605703"/>
                    <a:pt x="226783" y="603276"/>
                    <a:pt x="229059" y="607827"/>
                  </a:cubicBezTo>
                  <a:cubicBezTo>
                    <a:pt x="229362" y="608433"/>
                    <a:pt x="230500" y="609268"/>
                    <a:pt x="230879" y="609116"/>
                  </a:cubicBezTo>
                  <a:cubicBezTo>
                    <a:pt x="235733" y="607220"/>
                    <a:pt x="240511" y="605627"/>
                    <a:pt x="245896" y="605703"/>
                  </a:cubicBezTo>
                  <a:cubicBezTo>
                    <a:pt x="247413" y="605703"/>
                    <a:pt x="245669" y="603503"/>
                    <a:pt x="245062" y="602366"/>
                  </a:cubicBezTo>
                  <a:cubicBezTo>
                    <a:pt x="243166" y="602669"/>
                    <a:pt x="241497" y="602669"/>
                    <a:pt x="239980" y="601228"/>
                  </a:cubicBezTo>
                  <a:cubicBezTo>
                    <a:pt x="232548" y="594023"/>
                    <a:pt x="222915" y="591292"/>
                    <a:pt x="213434" y="588107"/>
                  </a:cubicBezTo>
                  <a:cubicBezTo>
                    <a:pt x="206229" y="585755"/>
                    <a:pt x="199327" y="582342"/>
                    <a:pt x="192956" y="578095"/>
                  </a:cubicBezTo>
                  <a:cubicBezTo>
                    <a:pt x="170809" y="569752"/>
                    <a:pt x="149269" y="560347"/>
                    <a:pt x="130763" y="545102"/>
                  </a:cubicBezTo>
                  <a:cubicBezTo>
                    <a:pt x="123937" y="540931"/>
                    <a:pt x="117035" y="536759"/>
                    <a:pt x="110209" y="532588"/>
                  </a:cubicBezTo>
                  <a:cubicBezTo>
                    <a:pt x="107554" y="533043"/>
                    <a:pt x="105430" y="531829"/>
                    <a:pt x="102776" y="530919"/>
                  </a:cubicBezTo>
                  <a:cubicBezTo>
                    <a:pt x="104672" y="528492"/>
                    <a:pt x="106265" y="530161"/>
                    <a:pt x="107782" y="530312"/>
                  </a:cubicBezTo>
                  <a:cubicBezTo>
                    <a:pt x="110436" y="527809"/>
                    <a:pt x="112787" y="528189"/>
                    <a:pt x="116200" y="529781"/>
                  </a:cubicBezTo>
                  <a:cubicBezTo>
                    <a:pt x="122268" y="532664"/>
                    <a:pt x="127577" y="537518"/>
                    <a:pt x="134858" y="537518"/>
                  </a:cubicBezTo>
                  <a:cubicBezTo>
                    <a:pt x="137058" y="537442"/>
                    <a:pt x="136375" y="539869"/>
                    <a:pt x="137058" y="541158"/>
                  </a:cubicBezTo>
                  <a:cubicBezTo>
                    <a:pt x="139106" y="541917"/>
                    <a:pt x="142215" y="540096"/>
                    <a:pt x="143050" y="543661"/>
                  </a:cubicBezTo>
                  <a:cubicBezTo>
                    <a:pt x="143353" y="543889"/>
                    <a:pt x="143656" y="543965"/>
                    <a:pt x="143960" y="543965"/>
                  </a:cubicBezTo>
                  <a:cubicBezTo>
                    <a:pt x="146918" y="547909"/>
                    <a:pt x="150710" y="550108"/>
                    <a:pt x="155716" y="549046"/>
                  </a:cubicBezTo>
                  <a:cubicBezTo>
                    <a:pt x="157081" y="548819"/>
                    <a:pt x="157991" y="549350"/>
                    <a:pt x="159053" y="549880"/>
                  </a:cubicBezTo>
                  <a:cubicBezTo>
                    <a:pt x="166031" y="553294"/>
                    <a:pt x="172326" y="558527"/>
                    <a:pt x="181124" y="556707"/>
                  </a:cubicBezTo>
                  <a:cubicBezTo>
                    <a:pt x="182565" y="556403"/>
                    <a:pt x="184765" y="559437"/>
                    <a:pt x="186661" y="560878"/>
                  </a:cubicBezTo>
                  <a:cubicBezTo>
                    <a:pt x="189543" y="561409"/>
                    <a:pt x="192804" y="559285"/>
                    <a:pt x="195307" y="562243"/>
                  </a:cubicBezTo>
                  <a:cubicBezTo>
                    <a:pt x="195383" y="562547"/>
                    <a:pt x="195383" y="562850"/>
                    <a:pt x="195459" y="563153"/>
                  </a:cubicBezTo>
                  <a:cubicBezTo>
                    <a:pt x="199100" y="564367"/>
                    <a:pt x="202285" y="566642"/>
                    <a:pt x="206229" y="567022"/>
                  </a:cubicBezTo>
                  <a:cubicBezTo>
                    <a:pt x="207822" y="566870"/>
                    <a:pt x="208580" y="566187"/>
                    <a:pt x="207594" y="564595"/>
                  </a:cubicBezTo>
                  <a:cubicBezTo>
                    <a:pt x="206684" y="564139"/>
                    <a:pt x="205850" y="563760"/>
                    <a:pt x="204940" y="563305"/>
                  </a:cubicBezTo>
                  <a:cubicBezTo>
                    <a:pt x="202664" y="563457"/>
                    <a:pt x="200692" y="562623"/>
                    <a:pt x="199100" y="560878"/>
                  </a:cubicBezTo>
                  <a:cubicBezTo>
                    <a:pt x="196824" y="560575"/>
                    <a:pt x="196066" y="558224"/>
                    <a:pt x="194321" y="557162"/>
                  </a:cubicBezTo>
                  <a:cubicBezTo>
                    <a:pt x="191363" y="555569"/>
                    <a:pt x="188330" y="554052"/>
                    <a:pt x="185372" y="552459"/>
                  </a:cubicBezTo>
                  <a:cubicBezTo>
                    <a:pt x="176118" y="547378"/>
                    <a:pt x="166789" y="542448"/>
                    <a:pt x="158826" y="535394"/>
                  </a:cubicBezTo>
                  <a:cubicBezTo>
                    <a:pt x="153744" y="532967"/>
                    <a:pt x="148890" y="530236"/>
                    <a:pt x="145249" y="525837"/>
                  </a:cubicBezTo>
                  <a:cubicBezTo>
                    <a:pt x="141229" y="525534"/>
                    <a:pt x="138044" y="523259"/>
                    <a:pt x="135162" y="520832"/>
                  </a:cubicBezTo>
                  <a:cubicBezTo>
                    <a:pt x="129018" y="515522"/>
                    <a:pt x="121510" y="511958"/>
                    <a:pt x="115897" y="505966"/>
                  </a:cubicBezTo>
                  <a:cubicBezTo>
                    <a:pt x="114380" y="505663"/>
                    <a:pt x="113470" y="504525"/>
                    <a:pt x="112484" y="503463"/>
                  </a:cubicBezTo>
                  <a:cubicBezTo>
                    <a:pt x="101941" y="495347"/>
                    <a:pt x="93067" y="485488"/>
                    <a:pt x="83283" y="476614"/>
                  </a:cubicBezTo>
                  <a:cubicBezTo>
                    <a:pt x="80325" y="475248"/>
                    <a:pt x="78353" y="472821"/>
                    <a:pt x="76230" y="469863"/>
                  </a:cubicBezTo>
                  <a:cubicBezTo>
                    <a:pt x="78960" y="469560"/>
                    <a:pt x="80022" y="471835"/>
                    <a:pt x="81842" y="472215"/>
                  </a:cubicBezTo>
                  <a:cubicBezTo>
                    <a:pt x="82980" y="474111"/>
                    <a:pt x="84800" y="474414"/>
                    <a:pt x="86772" y="474262"/>
                  </a:cubicBezTo>
                  <a:cubicBezTo>
                    <a:pt x="86924" y="474642"/>
                    <a:pt x="87000" y="474945"/>
                    <a:pt x="87000" y="475324"/>
                  </a:cubicBezTo>
                  <a:cubicBezTo>
                    <a:pt x="95570" y="485108"/>
                    <a:pt x="106644" y="492314"/>
                    <a:pt x="114759" y="502553"/>
                  </a:cubicBezTo>
                  <a:cubicBezTo>
                    <a:pt x="116655" y="502856"/>
                    <a:pt x="116959" y="504449"/>
                    <a:pt x="117566" y="505814"/>
                  </a:cubicBezTo>
                  <a:cubicBezTo>
                    <a:pt x="126440" y="508090"/>
                    <a:pt x="131900" y="515826"/>
                    <a:pt x="139788" y="519618"/>
                  </a:cubicBezTo>
                  <a:cubicBezTo>
                    <a:pt x="142291" y="520832"/>
                    <a:pt x="144415" y="522652"/>
                    <a:pt x="146766" y="524169"/>
                  </a:cubicBezTo>
                  <a:cubicBezTo>
                    <a:pt x="147070" y="524169"/>
                    <a:pt x="147373" y="524169"/>
                    <a:pt x="147676" y="524396"/>
                  </a:cubicBezTo>
                  <a:cubicBezTo>
                    <a:pt x="148814" y="524321"/>
                    <a:pt x="150028" y="524169"/>
                    <a:pt x="150483" y="522879"/>
                  </a:cubicBezTo>
                  <a:cubicBezTo>
                    <a:pt x="148207" y="520756"/>
                    <a:pt x="143884" y="519315"/>
                    <a:pt x="147600" y="514992"/>
                  </a:cubicBezTo>
                  <a:cubicBezTo>
                    <a:pt x="142367" y="511958"/>
                    <a:pt x="136299" y="510668"/>
                    <a:pt x="131825" y="506345"/>
                  </a:cubicBezTo>
                  <a:cubicBezTo>
                    <a:pt x="128715" y="506042"/>
                    <a:pt x="127881" y="503311"/>
                    <a:pt x="126136" y="501415"/>
                  </a:cubicBezTo>
                  <a:cubicBezTo>
                    <a:pt x="124012" y="499216"/>
                    <a:pt x="123178" y="494741"/>
                    <a:pt x="118324" y="496409"/>
                  </a:cubicBezTo>
                  <a:cubicBezTo>
                    <a:pt x="117717" y="496637"/>
                    <a:pt x="116276" y="495272"/>
                    <a:pt x="115745" y="494286"/>
                  </a:cubicBezTo>
                  <a:cubicBezTo>
                    <a:pt x="112787" y="488976"/>
                    <a:pt x="107478" y="486094"/>
                    <a:pt x="103534" y="481923"/>
                  </a:cubicBezTo>
                  <a:cubicBezTo>
                    <a:pt x="101562" y="479875"/>
                    <a:pt x="99590" y="477751"/>
                    <a:pt x="97618" y="475628"/>
                  </a:cubicBezTo>
                  <a:lnTo>
                    <a:pt x="95191" y="473201"/>
                  </a:lnTo>
                  <a:cubicBezTo>
                    <a:pt x="93674" y="472366"/>
                    <a:pt x="92233" y="471380"/>
                    <a:pt x="91323" y="469788"/>
                  </a:cubicBezTo>
                  <a:cubicBezTo>
                    <a:pt x="90640" y="469257"/>
                    <a:pt x="89882" y="468802"/>
                    <a:pt x="89199" y="468271"/>
                  </a:cubicBezTo>
                  <a:cubicBezTo>
                    <a:pt x="88744" y="467891"/>
                    <a:pt x="88365" y="467436"/>
                    <a:pt x="87910" y="466981"/>
                  </a:cubicBezTo>
                  <a:cubicBezTo>
                    <a:pt x="85255" y="464782"/>
                    <a:pt x="81766" y="463341"/>
                    <a:pt x="80174" y="459852"/>
                  </a:cubicBezTo>
                  <a:cubicBezTo>
                    <a:pt x="79567" y="459776"/>
                    <a:pt x="78884" y="459700"/>
                    <a:pt x="78278" y="459624"/>
                  </a:cubicBezTo>
                  <a:cubicBezTo>
                    <a:pt x="77443" y="458866"/>
                    <a:pt x="76685" y="458031"/>
                    <a:pt x="75851" y="457273"/>
                  </a:cubicBezTo>
                  <a:cubicBezTo>
                    <a:pt x="77367" y="450144"/>
                    <a:pt x="79112" y="458335"/>
                    <a:pt x="80780" y="457197"/>
                  </a:cubicBezTo>
                  <a:cubicBezTo>
                    <a:pt x="81160" y="457501"/>
                    <a:pt x="81236" y="457804"/>
                    <a:pt x="81084" y="458031"/>
                  </a:cubicBezTo>
                  <a:cubicBezTo>
                    <a:pt x="81008" y="458107"/>
                    <a:pt x="81008" y="458031"/>
                    <a:pt x="80932" y="458107"/>
                  </a:cubicBezTo>
                  <a:cubicBezTo>
                    <a:pt x="87076" y="458790"/>
                    <a:pt x="90792" y="462582"/>
                    <a:pt x="93219" y="468043"/>
                  </a:cubicBezTo>
                  <a:cubicBezTo>
                    <a:pt x="93143" y="468119"/>
                    <a:pt x="93067" y="468195"/>
                    <a:pt x="93067" y="468271"/>
                  </a:cubicBezTo>
                  <a:cubicBezTo>
                    <a:pt x="94357" y="469408"/>
                    <a:pt x="95570" y="470470"/>
                    <a:pt x="96860" y="471608"/>
                  </a:cubicBezTo>
                  <a:cubicBezTo>
                    <a:pt x="97163" y="471532"/>
                    <a:pt x="97467" y="471608"/>
                    <a:pt x="97694" y="471835"/>
                  </a:cubicBezTo>
                  <a:cubicBezTo>
                    <a:pt x="101107" y="473807"/>
                    <a:pt x="102548" y="477524"/>
                    <a:pt x="105203" y="480178"/>
                  </a:cubicBezTo>
                  <a:cubicBezTo>
                    <a:pt x="108312" y="483136"/>
                    <a:pt x="114228" y="481240"/>
                    <a:pt x="115973" y="486474"/>
                  </a:cubicBezTo>
                  <a:cubicBezTo>
                    <a:pt x="117641" y="486018"/>
                    <a:pt x="119613" y="486853"/>
                    <a:pt x="121206" y="485943"/>
                  </a:cubicBezTo>
                  <a:lnTo>
                    <a:pt x="121130" y="485867"/>
                  </a:lnTo>
                  <a:cubicBezTo>
                    <a:pt x="108312" y="474642"/>
                    <a:pt x="94053" y="465237"/>
                    <a:pt x="81994" y="453102"/>
                  </a:cubicBezTo>
                  <a:cubicBezTo>
                    <a:pt x="79264" y="450371"/>
                    <a:pt x="78581" y="446427"/>
                    <a:pt x="76306" y="443469"/>
                  </a:cubicBezTo>
                  <a:cubicBezTo>
                    <a:pt x="74940" y="441725"/>
                    <a:pt x="75016" y="437098"/>
                    <a:pt x="70541" y="439829"/>
                  </a:cubicBezTo>
                  <a:cubicBezTo>
                    <a:pt x="69859" y="440284"/>
                    <a:pt x="69252" y="439373"/>
                    <a:pt x="69176" y="438387"/>
                  </a:cubicBezTo>
                  <a:cubicBezTo>
                    <a:pt x="68873" y="432472"/>
                    <a:pt x="68873" y="426404"/>
                    <a:pt x="65308" y="421170"/>
                  </a:cubicBezTo>
                  <a:cubicBezTo>
                    <a:pt x="64777" y="420412"/>
                    <a:pt x="65005" y="419350"/>
                    <a:pt x="65839" y="419274"/>
                  </a:cubicBezTo>
                  <a:cubicBezTo>
                    <a:pt x="68797" y="418895"/>
                    <a:pt x="71603" y="419502"/>
                    <a:pt x="69783" y="414420"/>
                  </a:cubicBezTo>
                  <a:cubicBezTo>
                    <a:pt x="68797" y="411690"/>
                    <a:pt x="68645" y="408656"/>
                    <a:pt x="66749" y="406229"/>
                  </a:cubicBezTo>
                  <a:cubicBezTo>
                    <a:pt x="64322" y="404105"/>
                    <a:pt x="61895" y="401982"/>
                    <a:pt x="59544" y="399782"/>
                  </a:cubicBezTo>
                  <a:cubicBezTo>
                    <a:pt x="58785" y="399024"/>
                    <a:pt x="57268" y="398644"/>
                    <a:pt x="58330" y="396976"/>
                  </a:cubicBezTo>
                  <a:cubicBezTo>
                    <a:pt x="59164" y="395762"/>
                    <a:pt x="60075" y="395762"/>
                    <a:pt x="61440" y="395990"/>
                  </a:cubicBezTo>
                  <a:cubicBezTo>
                    <a:pt x="67659" y="396976"/>
                    <a:pt x="68797" y="395535"/>
                    <a:pt x="67204" y="389619"/>
                  </a:cubicBezTo>
                  <a:cubicBezTo>
                    <a:pt x="66066" y="385675"/>
                    <a:pt x="65536" y="381958"/>
                    <a:pt x="66673" y="377635"/>
                  </a:cubicBezTo>
                  <a:cubicBezTo>
                    <a:pt x="68721" y="369823"/>
                    <a:pt x="66522" y="362314"/>
                    <a:pt x="62957" y="355033"/>
                  </a:cubicBezTo>
                  <a:cubicBezTo>
                    <a:pt x="60909" y="350786"/>
                    <a:pt x="62502" y="345325"/>
                    <a:pt x="58861" y="341078"/>
                  </a:cubicBezTo>
                  <a:cubicBezTo>
                    <a:pt x="57420" y="339409"/>
                    <a:pt x="61667" y="339257"/>
                    <a:pt x="61667" y="336527"/>
                  </a:cubicBezTo>
                  <a:cubicBezTo>
                    <a:pt x="61667" y="329170"/>
                    <a:pt x="59316" y="322950"/>
                    <a:pt x="55221" y="316807"/>
                  </a:cubicBezTo>
                  <a:cubicBezTo>
                    <a:pt x="50973" y="310360"/>
                    <a:pt x="47939" y="302927"/>
                    <a:pt x="50670" y="295039"/>
                  </a:cubicBezTo>
                  <a:cubicBezTo>
                    <a:pt x="51504" y="292612"/>
                    <a:pt x="54841" y="289047"/>
                    <a:pt x="57496" y="290033"/>
                  </a:cubicBezTo>
                  <a:cubicBezTo>
                    <a:pt x="61516" y="291474"/>
                    <a:pt x="67735" y="291474"/>
                    <a:pt x="68190" y="297997"/>
                  </a:cubicBezTo>
                  <a:cubicBezTo>
                    <a:pt x="68493" y="302169"/>
                    <a:pt x="70314" y="303837"/>
                    <a:pt x="74485" y="302472"/>
                  </a:cubicBezTo>
                  <a:cubicBezTo>
                    <a:pt x="75395" y="301941"/>
                    <a:pt x="76230" y="301486"/>
                    <a:pt x="77140" y="301031"/>
                  </a:cubicBezTo>
                  <a:cubicBezTo>
                    <a:pt x="77747" y="295722"/>
                    <a:pt x="76609" y="290564"/>
                    <a:pt x="75775" y="285331"/>
                  </a:cubicBezTo>
                  <a:cubicBezTo>
                    <a:pt x="73196" y="280856"/>
                    <a:pt x="74637" y="275623"/>
                    <a:pt x="72741" y="270845"/>
                  </a:cubicBezTo>
                  <a:cubicBezTo>
                    <a:pt x="71679" y="268038"/>
                    <a:pt x="76685" y="267204"/>
                    <a:pt x="77519" y="264322"/>
                  </a:cubicBezTo>
                  <a:cubicBezTo>
                    <a:pt x="80780" y="265308"/>
                    <a:pt x="81387" y="261364"/>
                    <a:pt x="83890" y="260909"/>
                  </a:cubicBezTo>
                  <a:cubicBezTo>
                    <a:pt x="87607" y="259544"/>
                    <a:pt x="88138" y="256282"/>
                    <a:pt x="88062" y="253097"/>
                  </a:cubicBezTo>
                  <a:cubicBezTo>
                    <a:pt x="87910" y="245057"/>
                    <a:pt x="91551" y="237397"/>
                    <a:pt x="89503" y="229054"/>
                  </a:cubicBezTo>
                  <a:cubicBezTo>
                    <a:pt x="87758" y="222227"/>
                    <a:pt x="90792" y="215250"/>
                    <a:pt x="91323" y="208272"/>
                  </a:cubicBezTo>
                  <a:cubicBezTo>
                    <a:pt x="91626" y="204404"/>
                    <a:pt x="92309" y="200611"/>
                    <a:pt x="92840" y="196819"/>
                  </a:cubicBezTo>
                  <a:cubicBezTo>
                    <a:pt x="93598" y="193785"/>
                    <a:pt x="93447" y="190600"/>
                    <a:pt x="94357" y="187566"/>
                  </a:cubicBezTo>
                  <a:cubicBezTo>
                    <a:pt x="94964" y="185442"/>
                    <a:pt x="95646" y="183925"/>
                    <a:pt x="97770" y="183243"/>
                  </a:cubicBezTo>
                  <a:cubicBezTo>
                    <a:pt x="102093" y="179147"/>
                    <a:pt x="102321" y="173155"/>
                    <a:pt x="104672" y="168150"/>
                  </a:cubicBezTo>
                  <a:cubicBezTo>
                    <a:pt x="104368" y="165950"/>
                    <a:pt x="103458" y="166633"/>
                    <a:pt x="102548" y="167770"/>
                  </a:cubicBezTo>
                  <a:cubicBezTo>
                    <a:pt x="101107" y="169515"/>
                    <a:pt x="99969" y="169970"/>
                    <a:pt x="99666" y="167088"/>
                  </a:cubicBezTo>
                  <a:cubicBezTo>
                    <a:pt x="100955" y="165874"/>
                    <a:pt x="102169" y="164661"/>
                    <a:pt x="103458" y="163447"/>
                  </a:cubicBezTo>
                  <a:cubicBezTo>
                    <a:pt x="104520" y="155332"/>
                    <a:pt x="106720" y="147671"/>
                    <a:pt x="111953" y="141149"/>
                  </a:cubicBezTo>
                  <a:cubicBezTo>
                    <a:pt x="118855" y="133943"/>
                    <a:pt x="125833" y="126738"/>
                    <a:pt x="132735" y="119533"/>
                  </a:cubicBezTo>
                  <a:cubicBezTo>
                    <a:pt x="134024" y="118395"/>
                    <a:pt x="135238" y="117181"/>
                    <a:pt x="136527" y="116044"/>
                  </a:cubicBezTo>
                  <a:cubicBezTo>
                    <a:pt x="141912" y="112631"/>
                    <a:pt x="141609" y="105425"/>
                    <a:pt x="146159" y="101405"/>
                  </a:cubicBezTo>
                  <a:cubicBezTo>
                    <a:pt x="146766" y="100799"/>
                    <a:pt x="146994" y="99130"/>
                    <a:pt x="147980" y="100344"/>
                  </a:cubicBezTo>
                  <a:cubicBezTo>
                    <a:pt x="151014" y="104136"/>
                    <a:pt x="152606" y="100799"/>
                    <a:pt x="154730" y="99282"/>
                  </a:cubicBezTo>
                  <a:cubicBezTo>
                    <a:pt x="166789" y="90635"/>
                    <a:pt x="178773" y="81761"/>
                    <a:pt x="191515" y="74101"/>
                  </a:cubicBezTo>
                  <a:cubicBezTo>
                    <a:pt x="193411" y="72963"/>
                    <a:pt x="194776" y="72660"/>
                    <a:pt x="196293" y="74329"/>
                  </a:cubicBezTo>
                  <a:cubicBezTo>
                    <a:pt x="201527" y="70309"/>
                    <a:pt x="206760" y="66213"/>
                    <a:pt x="211993" y="62193"/>
                  </a:cubicBezTo>
                  <a:cubicBezTo>
                    <a:pt x="213662" y="62042"/>
                    <a:pt x="215331" y="62193"/>
                    <a:pt x="216620" y="60752"/>
                  </a:cubicBezTo>
                  <a:cubicBezTo>
                    <a:pt x="219350" y="60221"/>
                    <a:pt x="221322" y="57112"/>
                    <a:pt x="224584" y="58325"/>
                  </a:cubicBezTo>
                  <a:cubicBezTo>
                    <a:pt x="224811" y="58173"/>
                    <a:pt x="225115" y="58173"/>
                    <a:pt x="225342" y="58325"/>
                  </a:cubicBezTo>
                  <a:cubicBezTo>
                    <a:pt x="226252" y="57567"/>
                    <a:pt x="227087" y="56808"/>
                    <a:pt x="227997" y="56050"/>
                  </a:cubicBezTo>
                  <a:cubicBezTo>
                    <a:pt x="229135" y="56126"/>
                    <a:pt x="230196" y="56126"/>
                    <a:pt x="231334" y="56201"/>
                  </a:cubicBezTo>
                  <a:cubicBezTo>
                    <a:pt x="233989" y="57187"/>
                    <a:pt x="233534" y="58477"/>
                    <a:pt x="231713" y="59842"/>
                  </a:cubicBezTo>
                  <a:cubicBezTo>
                    <a:pt x="230576" y="60676"/>
                    <a:pt x="228983" y="59994"/>
                    <a:pt x="227845" y="60752"/>
                  </a:cubicBezTo>
                  <a:lnTo>
                    <a:pt x="227845" y="60676"/>
                  </a:lnTo>
                  <a:cubicBezTo>
                    <a:pt x="227087" y="60828"/>
                    <a:pt x="226404" y="60904"/>
                    <a:pt x="225646" y="61056"/>
                  </a:cubicBezTo>
                  <a:cubicBezTo>
                    <a:pt x="224053" y="62345"/>
                    <a:pt x="221777" y="62648"/>
                    <a:pt x="220640" y="64544"/>
                  </a:cubicBezTo>
                  <a:cubicBezTo>
                    <a:pt x="220185" y="67275"/>
                    <a:pt x="219123" y="69247"/>
                    <a:pt x="215862" y="68337"/>
                  </a:cubicBezTo>
                  <a:cubicBezTo>
                    <a:pt x="209794" y="69702"/>
                    <a:pt x="207139" y="76301"/>
                    <a:pt x="201223" y="77969"/>
                  </a:cubicBezTo>
                  <a:cubicBezTo>
                    <a:pt x="200844" y="78424"/>
                    <a:pt x="200541" y="79334"/>
                    <a:pt x="200237" y="79334"/>
                  </a:cubicBezTo>
                  <a:cubicBezTo>
                    <a:pt x="199555" y="79258"/>
                    <a:pt x="198948" y="79334"/>
                    <a:pt x="198341" y="79410"/>
                  </a:cubicBezTo>
                  <a:cubicBezTo>
                    <a:pt x="197734" y="79638"/>
                    <a:pt x="197128" y="79789"/>
                    <a:pt x="196445" y="79865"/>
                  </a:cubicBezTo>
                  <a:cubicBezTo>
                    <a:pt x="192349" y="81230"/>
                    <a:pt x="189846" y="85326"/>
                    <a:pt x="186433" y="87753"/>
                  </a:cubicBezTo>
                  <a:cubicBezTo>
                    <a:pt x="185978" y="88436"/>
                    <a:pt x="185523" y="89194"/>
                    <a:pt x="185068" y="89877"/>
                  </a:cubicBezTo>
                  <a:cubicBezTo>
                    <a:pt x="185903" y="91545"/>
                    <a:pt x="187419" y="91166"/>
                    <a:pt x="188785" y="91318"/>
                  </a:cubicBezTo>
                  <a:cubicBezTo>
                    <a:pt x="198341" y="85478"/>
                    <a:pt x="209263" y="82292"/>
                    <a:pt x="218364" y="75618"/>
                  </a:cubicBezTo>
                  <a:cubicBezTo>
                    <a:pt x="223825" y="68033"/>
                    <a:pt x="231789" y="64165"/>
                    <a:pt x="240360" y="62345"/>
                  </a:cubicBezTo>
                  <a:cubicBezTo>
                    <a:pt x="247337" y="60904"/>
                    <a:pt x="253481" y="58173"/>
                    <a:pt x="259852" y="55367"/>
                  </a:cubicBezTo>
                  <a:cubicBezTo>
                    <a:pt x="263720" y="53623"/>
                    <a:pt x="268878" y="56126"/>
                    <a:pt x="273049" y="53319"/>
                  </a:cubicBezTo>
                  <a:cubicBezTo>
                    <a:pt x="273883" y="52030"/>
                    <a:pt x="275173" y="52030"/>
                    <a:pt x="276462" y="52257"/>
                  </a:cubicBezTo>
                  <a:cubicBezTo>
                    <a:pt x="284350" y="48693"/>
                    <a:pt x="292314" y="45583"/>
                    <a:pt x="301036" y="44900"/>
                  </a:cubicBezTo>
                  <a:lnTo>
                    <a:pt x="301036" y="44976"/>
                  </a:lnTo>
                  <a:cubicBezTo>
                    <a:pt x="302477" y="43763"/>
                    <a:pt x="303918" y="41639"/>
                    <a:pt x="305966" y="43763"/>
                  </a:cubicBezTo>
                  <a:cubicBezTo>
                    <a:pt x="307483" y="45280"/>
                    <a:pt x="308393" y="43990"/>
                    <a:pt x="309607" y="43535"/>
                  </a:cubicBezTo>
                  <a:cubicBezTo>
                    <a:pt x="319618" y="39591"/>
                    <a:pt x="330009" y="39970"/>
                    <a:pt x="340476" y="41260"/>
                  </a:cubicBezTo>
                  <a:cubicBezTo>
                    <a:pt x="343737" y="40274"/>
                    <a:pt x="346619" y="42322"/>
                    <a:pt x="349805" y="42246"/>
                  </a:cubicBezTo>
                  <a:cubicBezTo>
                    <a:pt x="355342" y="40805"/>
                    <a:pt x="360878" y="38378"/>
                    <a:pt x="366491" y="39515"/>
                  </a:cubicBezTo>
                  <a:close/>
                  <a:moveTo>
                    <a:pt x="393189" y="38377"/>
                  </a:moveTo>
                  <a:cubicBezTo>
                    <a:pt x="395540" y="38605"/>
                    <a:pt x="398043" y="37998"/>
                    <a:pt x="400091" y="39591"/>
                  </a:cubicBezTo>
                  <a:cubicBezTo>
                    <a:pt x="400698" y="39970"/>
                    <a:pt x="400015" y="41259"/>
                    <a:pt x="399181" y="41335"/>
                  </a:cubicBezTo>
                  <a:cubicBezTo>
                    <a:pt x="396374" y="41638"/>
                    <a:pt x="393341" y="42549"/>
                    <a:pt x="390458" y="38984"/>
                  </a:cubicBezTo>
                  <a:cubicBezTo>
                    <a:pt x="392127" y="38605"/>
                    <a:pt x="392658" y="38377"/>
                    <a:pt x="393189" y="38377"/>
                  </a:cubicBezTo>
                  <a:close/>
                  <a:moveTo>
                    <a:pt x="271760" y="32613"/>
                  </a:moveTo>
                  <a:cubicBezTo>
                    <a:pt x="273353" y="32689"/>
                    <a:pt x="274339" y="33295"/>
                    <a:pt x="274035" y="35116"/>
                  </a:cubicBezTo>
                  <a:cubicBezTo>
                    <a:pt x="273277" y="35647"/>
                    <a:pt x="272519" y="36102"/>
                    <a:pt x="271760" y="36633"/>
                  </a:cubicBezTo>
                  <a:cubicBezTo>
                    <a:pt x="269940" y="36784"/>
                    <a:pt x="268954" y="36178"/>
                    <a:pt x="269561" y="34130"/>
                  </a:cubicBezTo>
                  <a:lnTo>
                    <a:pt x="270774" y="32916"/>
                  </a:lnTo>
                  <a:cubicBezTo>
                    <a:pt x="271153" y="32916"/>
                    <a:pt x="271457" y="32765"/>
                    <a:pt x="271760" y="32613"/>
                  </a:cubicBezTo>
                  <a:close/>
                  <a:moveTo>
                    <a:pt x="415175" y="32159"/>
                  </a:moveTo>
                  <a:cubicBezTo>
                    <a:pt x="416152" y="32671"/>
                    <a:pt x="417271" y="33714"/>
                    <a:pt x="417991" y="33145"/>
                  </a:cubicBezTo>
                  <a:cubicBezTo>
                    <a:pt x="418446" y="32993"/>
                    <a:pt x="418901" y="32917"/>
                    <a:pt x="419356" y="32765"/>
                  </a:cubicBezTo>
                  <a:cubicBezTo>
                    <a:pt x="420114" y="32841"/>
                    <a:pt x="420873" y="32993"/>
                    <a:pt x="421631" y="33069"/>
                  </a:cubicBezTo>
                  <a:cubicBezTo>
                    <a:pt x="421707" y="33600"/>
                    <a:pt x="421783" y="34206"/>
                    <a:pt x="421859" y="34813"/>
                  </a:cubicBezTo>
                  <a:cubicBezTo>
                    <a:pt x="422845" y="35496"/>
                    <a:pt x="424210" y="35951"/>
                    <a:pt x="424665" y="36861"/>
                  </a:cubicBezTo>
                  <a:cubicBezTo>
                    <a:pt x="425803" y="39288"/>
                    <a:pt x="426182" y="42246"/>
                    <a:pt x="429747" y="38757"/>
                  </a:cubicBezTo>
                  <a:cubicBezTo>
                    <a:pt x="430581" y="37923"/>
                    <a:pt x="433615" y="38681"/>
                    <a:pt x="434297" y="40426"/>
                  </a:cubicBezTo>
                  <a:cubicBezTo>
                    <a:pt x="435056" y="42246"/>
                    <a:pt x="433691" y="43763"/>
                    <a:pt x="431794" y="44446"/>
                  </a:cubicBezTo>
                  <a:cubicBezTo>
                    <a:pt x="430126" y="45052"/>
                    <a:pt x="428457" y="45735"/>
                    <a:pt x="426789" y="46418"/>
                  </a:cubicBezTo>
                  <a:cubicBezTo>
                    <a:pt x="424134" y="49376"/>
                    <a:pt x="420645" y="49376"/>
                    <a:pt x="419432" y="46418"/>
                  </a:cubicBezTo>
                  <a:cubicBezTo>
                    <a:pt x="423376" y="43080"/>
                    <a:pt x="416625" y="42170"/>
                    <a:pt x="417915" y="39440"/>
                  </a:cubicBezTo>
                  <a:cubicBezTo>
                    <a:pt x="416094" y="39592"/>
                    <a:pt x="417460" y="42398"/>
                    <a:pt x="415412" y="42398"/>
                  </a:cubicBezTo>
                  <a:cubicBezTo>
                    <a:pt x="414957" y="42853"/>
                    <a:pt x="414502" y="43232"/>
                    <a:pt x="414122" y="43687"/>
                  </a:cubicBezTo>
                  <a:cubicBezTo>
                    <a:pt x="413136" y="44825"/>
                    <a:pt x="412833" y="47252"/>
                    <a:pt x="410709" y="46190"/>
                  </a:cubicBezTo>
                  <a:cubicBezTo>
                    <a:pt x="408434" y="44977"/>
                    <a:pt x="410861" y="43460"/>
                    <a:pt x="410937" y="42019"/>
                  </a:cubicBezTo>
                  <a:cubicBezTo>
                    <a:pt x="411013" y="41488"/>
                    <a:pt x="411468" y="40957"/>
                    <a:pt x="411771" y="40426"/>
                  </a:cubicBezTo>
                  <a:cubicBezTo>
                    <a:pt x="410558" y="39212"/>
                    <a:pt x="408889" y="37923"/>
                    <a:pt x="409951" y="36330"/>
                  </a:cubicBezTo>
                  <a:cubicBezTo>
                    <a:pt x="410937" y="34510"/>
                    <a:pt x="412150" y="36634"/>
                    <a:pt x="413288" y="36861"/>
                  </a:cubicBezTo>
                  <a:cubicBezTo>
                    <a:pt x="413212" y="36027"/>
                    <a:pt x="413212" y="35192"/>
                    <a:pt x="413212" y="34358"/>
                  </a:cubicBezTo>
                  <a:cubicBezTo>
                    <a:pt x="413364" y="31666"/>
                    <a:pt x="414199" y="31647"/>
                    <a:pt x="415175" y="32159"/>
                  </a:cubicBezTo>
                  <a:close/>
                  <a:moveTo>
                    <a:pt x="282379" y="28973"/>
                  </a:moveTo>
                  <a:cubicBezTo>
                    <a:pt x="283289" y="28973"/>
                    <a:pt x="283896" y="29580"/>
                    <a:pt x="283820" y="30490"/>
                  </a:cubicBezTo>
                  <a:cubicBezTo>
                    <a:pt x="283744" y="31628"/>
                    <a:pt x="282834" y="32159"/>
                    <a:pt x="281772" y="32235"/>
                  </a:cubicBezTo>
                  <a:cubicBezTo>
                    <a:pt x="280634" y="32083"/>
                    <a:pt x="280710" y="31249"/>
                    <a:pt x="280786" y="30414"/>
                  </a:cubicBezTo>
                  <a:cubicBezTo>
                    <a:pt x="280938" y="29580"/>
                    <a:pt x="281544" y="28973"/>
                    <a:pt x="282379" y="28973"/>
                  </a:cubicBezTo>
                  <a:close/>
                  <a:moveTo>
                    <a:pt x="378399" y="24118"/>
                  </a:moveTo>
                  <a:cubicBezTo>
                    <a:pt x="385528" y="25787"/>
                    <a:pt x="392885" y="26318"/>
                    <a:pt x="399939" y="28593"/>
                  </a:cubicBezTo>
                  <a:cubicBezTo>
                    <a:pt x="401001" y="28896"/>
                    <a:pt x="402670" y="29200"/>
                    <a:pt x="402063" y="30793"/>
                  </a:cubicBezTo>
                  <a:cubicBezTo>
                    <a:pt x="401456" y="32385"/>
                    <a:pt x="400546" y="34206"/>
                    <a:pt x="399181" y="35040"/>
                  </a:cubicBezTo>
                  <a:cubicBezTo>
                    <a:pt x="397664" y="36026"/>
                    <a:pt x="397740" y="33902"/>
                    <a:pt x="397057" y="33068"/>
                  </a:cubicBezTo>
                  <a:cubicBezTo>
                    <a:pt x="394554" y="30034"/>
                    <a:pt x="388638" y="30337"/>
                    <a:pt x="384315" y="33675"/>
                  </a:cubicBezTo>
                  <a:cubicBezTo>
                    <a:pt x="383860" y="34054"/>
                    <a:pt x="383632" y="34661"/>
                    <a:pt x="383329" y="35192"/>
                  </a:cubicBezTo>
                  <a:cubicBezTo>
                    <a:pt x="382874" y="35874"/>
                    <a:pt x="381585" y="36405"/>
                    <a:pt x="381585" y="36102"/>
                  </a:cubicBezTo>
                  <a:cubicBezTo>
                    <a:pt x="382419" y="27531"/>
                    <a:pt x="368691" y="41714"/>
                    <a:pt x="371876" y="30641"/>
                  </a:cubicBezTo>
                  <a:cubicBezTo>
                    <a:pt x="371649" y="25332"/>
                    <a:pt x="372483" y="22753"/>
                    <a:pt x="378399" y="24118"/>
                  </a:cubicBezTo>
                  <a:close/>
                  <a:moveTo>
                    <a:pt x="322349" y="21691"/>
                  </a:moveTo>
                  <a:cubicBezTo>
                    <a:pt x="323183" y="21615"/>
                    <a:pt x="323866" y="21919"/>
                    <a:pt x="323942" y="22829"/>
                  </a:cubicBezTo>
                  <a:cubicBezTo>
                    <a:pt x="324018" y="23739"/>
                    <a:pt x="323335" y="24270"/>
                    <a:pt x="322577" y="24346"/>
                  </a:cubicBezTo>
                  <a:cubicBezTo>
                    <a:pt x="322122" y="24346"/>
                    <a:pt x="321515" y="23815"/>
                    <a:pt x="321363" y="23284"/>
                  </a:cubicBezTo>
                  <a:cubicBezTo>
                    <a:pt x="321060" y="22525"/>
                    <a:pt x="321439" y="21843"/>
                    <a:pt x="322349" y="21691"/>
                  </a:cubicBezTo>
                  <a:close/>
                  <a:moveTo>
                    <a:pt x="359665" y="21615"/>
                  </a:moveTo>
                  <a:cubicBezTo>
                    <a:pt x="368008" y="21843"/>
                    <a:pt x="369677" y="24422"/>
                    <a:pt x="365505" y="31779"/>
                  </a:cubicBezTo>
                  <a:cubicBezTo>
                    <a:pt x="363837" y="34737"/>
                    <a:pt x="360727" y="34964"/>
                    <a:pt x="358376" y="31779"/>
                  </a:cubicBezTo>
                  <a:cubicBezTo>
                    <a:pt x="355569" y="31399"/>
                    <a:pt x="355039" y="30034"/>
                    <a:pt x="356025" y="27304"/>
                  </a:cubicBezTo>
                  <a:cubicBezTo>
                    <a:pt x="356631" y="25711"/>
                    <a:pt x="357086" y="22829"/>
                    <a:pt x="353370" y="24042"/>
                  </a:cubicBezTo>
                  <a:cubicBezTo>
                    <a:pt x="346923" y="22677"/>
                    <a:pt x="340021" y="25863"/>
                    <a:pt x="333802" y="21767"/>
                  </a:cubicBezTo>
                  <a:cubicBezTo>
                    <a:pt x="341614" y="20250"/>
                    <a:pt x="349426" y="19871"/>
                    <a:pt x="357238" y="21691"/>
                  </a:cubicBezTo>
                  <a:cubicBezTo>
                    <a:pt x="358072" y="21691"/>
                    <a:pt x="358907" y="21615"/>
                    <a:pt x="359665" y="21615"/>
                  </a:cubicBezTo>
                  <a:close/>
                  <a:moveTo>
                    <a:pt x="315751" y="20705"/>
                  </a:moveTo>
                  <a:cubicBezTo>
                    <a:pt x="316737" y="20857"/>
                    <a:pt x="317874" y="20857"/>
                    <a:pt x="317647" y="22298"/>
                  </a:cubicBezTo>
                  <a:cubicBezTo>
                    <a:pt x="317571" y="22601"/>
                    <a:pt x="316661" y="23056"/>
                    <a:pt x="316206" y="22980"/>
                  </a:cubicBezTo>
                  <a:cubicBezTo>
                    <a:pt x="314537" y="22601"/>
                    <a:pt x="315523" y="21539"/>
                    <a:pt x="315751" y="20705"/>
                  </a:cubicBezTo>
                  <a:close/>
                  <a:moveTo>
                    <a:pt x="329554" y="20174"/>
                  </a:moveTo>
                  <a:cubicBezTo>
                    <a:pt x="330237" y="20098"/>
                    <a:pt x="331223" y="20629"/>
                    <a:pt x="330920" y="21464"/>
                  </a:cubicBezTo>
                  <a:cubicBezTo>
                    <a:pt x="330692" y="21994"/>
                    <a:pt x="329630" y="22222"/>
                    <a:pt x="328872" y="22677"/>
                  </a:cubicBezTo>
                  <a:cubicBezTo>
                    <a:pt x="328417" y="22146"/>
                    <a:pt x="328113" y="21767"/>
                    <a:pt x="327810" y="21388"/>
                  </a:cubicBezTo>
                  <a:cubicBezTo>
                    <a:pt x="328417" y="20933"/>
                    <a:pt x="328948" y="20250"/>
                    <a:pt x="329554" y="20174"/>
                  </a:cubicBezTo>
                  <a:close/>
                  <a:moveTo>
                    <a:pt x="406007" y="1138"/>
                  </a:moveTo>
                  <a:cubicBezTo>
                    <a:pt x="406310" y="1896"/>
                    <a:pt x="406614" y="2731"/>
                    <a:pt x="406917" y="3489"/>
                  </a:cubicBezTo>
                  <a:cubicBezTo>
                    <a:pt x="403959" y="5613"/>
                    <a:pt x="402746" y="4172"/>
                    <a:pt x="402366" y="1214"/>
                  </a:cubicBezTo>
                  <a:cubicBezTo>
                    <a:pt x="403580" y="1214"/>
                    <a:pt x="404793" y="1138"/>
                    <a:pt x="406007" y="1138"/>
                  </a:cubicBezTo>
                  <a:close/>
                  <a:moveTo>
                    <a:pt x="396299" y="0"/>
                  </a:moveTo>
                  <a:cubicBezTo>
                    <a:pt x="398877" y="0"/>
                    <a:pt x="401532" y="-76"/>
                    <a:pt x="398650" y="3565"/>
                  </a:cubicBezTo>
                  <a:cubicBezTo>
                    <a:pt x="397133" y="2882"/>
                    <a:pt x="396223" y="1745"/>
                    <a:pt x="396299" y="0"/>
                  </a:cubicBezTo>
                  <a:close/>
                </a:path>
              </a:pathLst>
            </a:custGeom>
            <a:gradFill flip="none" rotWithShape="1">
              <a:gsLst>
                <a:gs pos="39000">
                  <a:srgbClr val="E1E5E8"/>
                </a:gs>
                <a:gs pos="100000">
                  <a:srgbClr val="546370">
                    <a:alpha val="6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6"/>
              </p:custDataLst>
            </p:nvPr>
          </p:nvSpPr>
          <p:spPr>
            <a:xfrm>
              <a:off x="1169113" y="2144050"/>
              <a:ext cx="401939" cy="47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200" dirty="0"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伍</a:t>
              </a:r>
              <a:endParaRPr lang="zh-CN" altLang="en-US" sz="2400" spc="200" dirty="0"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27"/>
            </p:custDataLst>
          </p:nvPr>
        </p:nvGrpSpPr>
        <p:grpSpPr>
          <a:xfrm>
            <a:off x="8507584" y="2683310"/>
            <a:ext cx="3483809" cy="745362"/>
            <a:chOff x="1974298" y="1944609"/>
            <a:chExt cx="3603441" cy="770958"/>
          </a:xfrm>
        </p:grpSpPr>
        <p:sp>
          <p:nvSpPr>
            <p:cNvPr id="4" name="文本框 3"/>
            <p:cNvSpPr txBox="1"/>
            <p:nvPr>
              <p:custDataLst>
                <p:tags r:id="rId28"/>
              </p:custDataLst>
            </p:nvPr>
          </p:nvSpPr>
          <p:spPr>
            <a:xfrm>
              <a:off x="2096030" y="2211797"/>
              <a:ext cx="3481709" cy="503770"/>
            </a:xfrm>
            <a:prstGeom prst="rect">
              <a:avLst/>
            </a:prstGeom>
            <a:noFill/>
          </p:spPr>
          <p:txBody>
            <a:bodyPr wrap="square" lIns="0" tIns="0" rIns="72000" bIns="7200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12F14"/>
                </a:buClr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546370"/>
                  </a:solidFill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文档管理</a:t>
              </a:r>
              <a:endParaRPr lang="zh-CN" altLang="en-US" dirty="0">
                <a:solidFill>
                  <a:srgbClr val="546370"/>
                </a:solidFill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13" name="标题 1"/>
            <p:cNvSpPr txBox="1"/>
            <p:nvPr>
              <p:custDataLst>
                <p:tags r:id="rId29"/>
              </p:custDataLst>
            </p:nvPr>
          </p:nvSpPr>
          <p:spPr>
            <a:xfrm>
              <a:off x="1974298" y="1944609"/>
              <a:ext cx="2070428" cy="3074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spc="200" dirty="0">
                  <a:latin typeface="Times New Roman" panose="02020603050405020304"/>
                  <a:ea typeface="汉仪书宋二简" panose="02010600000101010101" charset="-122"/>
                  <a:sym typeface="Times New Roman" panose="02020603050405020304"/>
                </a:rPr>
                <a:t>邓国义：</a:t>
              </a:r>
              <a:endParaRPr lang="zh-CN" altLang="en-US" sz="1800" spc="200" dirty="0"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30"/>
            </p:custDataLst>
          </p:nvPr>
        </p:nvGrpSpPr>
        <p:grpSpPr>
          <a:xfrm>
            <a:off x="4507021" y="1268311"/>
            <a:ext cx="918281" cy="929418"/>
            <a:chOff x="869775" y="1894215"/>
            <a:chExt cx="949814" cy="961334"/>
          </a:xfrm>
        </p:grpSpPr>
        <p:sp>
          <p:nvSpPr>
            <p:cNvPr id="20" name="任意多边形: 形状 17"/>
            <p:cNvSpPr/>
            <p:nvPr>
              <p:custDataLst>
                <p:tags r:id="rId31"/>
              </p:custDataLst>
            </p:nvPr>
          </p:nvSpPr>
          <p:spPr>
            <a:xfrm>
              <a:off x="869775" y="1894215"/>
              <a:ext cx="949814" cy="961334"/>
            </a:xfrm>
            <a:custGeom>
              <a:avLst/>
              <a:gdLst>
                <a:gd name="connsiteX0" fmla="*/ 300884 w 671259"/>
                <a:gd name="connsiteY0" fmla="*/ 671613 h 679401"/>
                <a:gd name="connsiteX1" fmla="*/ 299519 w 671259"/>
                <a:gd name="connsiteY1" fmla="*/ 671916 h 679401"/>
                <a:gd name="connsiteX2" fmla="*/ 299368 w 671259"/>
                <a:gd name="connsiteY2" fmla="*/ 672599 h 679401"/>
                <a:gd name="connsiteX3" fmla="*/ 301340 w 671259"/>
                <a:gd name="connsiteY3" fmla="*/ 671689 h 679401"/>
                <a:gd name="connsiteX4" fmla="*/ 300884 w 671259"/>
                <a:gd name="connsiteY4" fmla="*/ 671613 h 679401"/>
                <a:gd name="connsiteX5" fmla="*/ 338807 w 671259"/>
                <a:gd name="connsiteY5" fmla="*/ 647418 h 679401"/>
                <a:gd name="connsiteX6" fmla="*/ 338883 w 671259"/>
                <a:gd name="connsiteY6" fmla="*/ 647570 h 679401"/>
                <a:gd name="connsiteX7" fmla="*/ 338883 w 671259"/>
                <a:gd name="connsiteY7" fmla="*/ 647494 h 679401"/>
                <a:gd name="connsiteX8" fmla="*/ 338807 w 671259"/>
                <a:gd name="connsiteY8" fmla="*/ 647418 h 679401"/>
                <a:gd name="connsiteX9" fmla="*/ 151165 w 671259"/>
                <a:gd name="connsiteY9" fmla="*/ 635131 h 679401"/>
                <a:gd name="connsiteX10" fmla="*/ 151089 w 671259"/>
                <a:gd name="connsiteY10" fmla="*/ 635207 h 679401"/>
                <a:gd name="connsiteX11" fmla="*/ 151165 w 671259"/>
                <a:gd name="connsiteY11" fmla="*/ 635207 h 679401"/>
                <a:gd name="connsiteX12" fmla="*/ 153744 w 671259"/>
                <a:gd name="connsiteY12" fmla="*/ 626560 h 679401"/>
                <a:gd name="connsiteX13" fmla="*/ 153365 w 671259"/>
                <a:gd name="connsiteY13" fmla="*/ 626712 h 679401"/>
                <a:gd name="connsiteX14" fmla="*/ 153516 w 671259"/>
                <a:gd name="connsiteY14" fmla="*/ 626712 h 679401"/>
                <a:gd name="connsiteX15" fmla="*/ 153820 w 671259"/>
                <a:gd name="connsiteY15" fmla="*/ 626560 h 679401"/>
                <a:gd name="connsiteX16" fmla="*/ 448177 w 671259"/>
                <a:gd name="connsiteY16" fmla="*/ 622010 h 679401"/>
                <a:gd name="connsiteX17" fmla="*/ 447949 w 671259"/>
                <a:gd name="connsiteY17" fmla="*/ 622161 h 679401"/>
                <a:gd name="connsiteX18" fmla="*/ 448101 w 671259"/>
                <a:gd name="connsiteY18" fmla="*/ 622389 h 679401"/>
                <a:gd name="connsiteX19" fmla="*/ 448177 w 671259"/>
                <a:gd name="connsiteY19" fmla="*/ 622010 h 679401"/>
                <a:gd name="connsiteX20" fmla="*/ 312489 w 671259"/>
                <a:gd name="connsiteY20" fmla="*/ 614880 h 679401"/>
                <a:gd name="connsiteX21" fmla="*/ 312413 w 671259"/>
                <a:gd name="connsiteY21" fmla="*/ 614956 h 679401"/>
                <a:gd name="connsiteX22" fmla="*/ 312565 w 671259"/>
                <a:gd name="connsiteY22" fmla="*/ 615032 h 679401"/>
                <a:gd name="connsiteX23" fmla="*/ 312489 w 671259"/>
                <a:gd name="connsiteY23" fmla="*/ 614880 h 679401"/>
                <a:gd name="connsiteX24" fmla="*/ 206855 w 671259"/>
                <a:gd name="connsiteY24" fmla="*/ 604081 h 679401"/>
                <a:gd name="connsiteX25" fmla="*/ 210856 w 671259"/>
                <a:gd name="connsiteY25" fmla="*/ 605930 h 679401"/>
                <a:gd name="connsiteX26" fmla="*/ 214269 w 671259"/>
                <a:gd name="connsiteY26" fmla="*/ 607068 h 679401"/>
                <a:gd name="connsiteX27" fmla="*/ 215558 w 671259"/>
                <a:gd name="connsiteY27" fmla="*/ 608736 h 679401"/>
                <a:gd name="connsiteX28" fmla="*/ 213207 w 671259"/>
                <a:gd name="connsiteY28" fmla="*/ 609646 h 679401"/>
                <a:gd name="connsiteX29" fmla="*/ 203651 w 671259"/>
                <a:gd name="connsiteY29" fmla="*/ 607068 h 679401"/>
                <a:gd name="connsiteX30" fmla="*/ 206855 w 671259"/>
                <a:gd name="connsiteY30" fmla="*/ 604081 h 679401"/>
                <a:gd name="connsiteX31" fmla="*/ 196825 w 671259"/>
                <a:gd name="connsiteY31" fmla="*/ 598118 h 679401"/>
                <a:gd name="connsiteX32" fmla="*/ 198493 w 671259"/>
                <a:gd name="connsiteY32" fmla="*/ 601227 h 679401"/>
                <a:gd name="connsiteX33" fmla="*/ 201148 w 671259"/>
                <a:gd name="connsiteY33" fmla="*/ 604716 h 679401"/>
                <a:gd name="connsiteX34" fmla="*/ 196597 w 671259"/>
                <a:gd name="connsiteY34" fmla="*/ 604261 h 679401"/>
                <a:gd name="connsiteX35" fmla="*/ 195308 w 671259"/>
                <a:gd name="connsiteY35" fmla="*/ 600393 h 679401"/>
                <a:gd name="connsiteX36" fmla="*/ 196825 w 671259"/>
                <a:gd name="connsiteY36" fmla="*/ 598118 h 679401"/>
                <a:gd name="connsiteX37" fmla="*/ 179304 w 671259"/>
                <a:gd name="connsiteY37" fmla="*/ 595540 h 679401"/>
                <a:gd name="connsiteX38" fmla="*/ 185979 w 671259"/>
                <a:gd name="connsiteY38" fmla="*/ 598801 h 679401"/>
                <a:gd name="connsiteX39" fmla="*/ 178394 w 671259"/>
                <a:gd name="connsiteY39" fmla="*/ 596905 h 679401"/>
                <a:gd name="connsiteX40" fmla="*/ 179304 w 671259"/>
                <a:gd name="connsiteY40" fmla="*/ 595540 h 679401"/>
                <a:gd name="connsiteX41" fmla="*/ 129170 w 671259"/>
                <a:gd name="connsiteY41" fmla="*/ 585224 h 679401"/>
                <a:gd name="connsiteX42" fmla="*/ 128260 w 671259"/>
                <a:gd name="connsiteY42" fmla="*/ 587651 h 679401"/>
                <a:gd name="connsiteX43" fmla="*/ 126516 w 671259"/>
                <a:gd name="connsiteY43" fmla="*/ 585755 h 679401"/>
                <a:gd name="connsiteX44" fmla="*/ 129170 w 671259"/>
                <a:gd name="connsiteY44" fmla="*/ 585224 h 679401"/>
                <a:gd name="connsiteX45" fmla="*/ 320528 w 671259"/>
                <a:gd name="connsiteY45" fmla="*/ 579915 h 679401"/>
                <a:gd name="connsiteX46" fmla="*/ 320756 w 671259"/>
                <a:gd name="connsiteY46" fmla="*/ 580295 h 679401"/>
                <a:gd name="connsiteX47" fmla="*/ 320984 w 671259"/>
                <a:gd name="connsiteY47" fmla="*/ 580143 h 679401"/>
                <a:gd name="connsiteX48" fmla="*/ 320528 w 671259"/>
                <a:gd name="connsiteY48" fmla="*/ 579915 h 679401"/>
                <a:gd name="connsiteX49" fmla="*/ 260914 w 671259"/>
                <a:gd name="connsiteY49" fmla="*/ 570359 h 679401"/>
                <a:gd name="connsiteX50" fmla="*/ 260459 w 671259"/>
                <a:gd name="connsiteY50" fmla="*/ 571345 h 679401"/>
                <a:gd name="connsiteX51" fmla="*/ 260610 w 671259"/>
                <a:gd name="connsiteY51" fmla="*/ 571269 h 679401"/>
                <a:gd name="connsiteX52" fmla="*/ 260914 w 671259"/>
                <a:gd name="connsiteY52" fmla="*/ 570359 h 679401"/>
                <a:gd name="connsiteX53" fmla="*/ 252267 w 671259"/>
                <a:gd name="connsiteY53" fmla="*/ 566718 h 679401"/>
                <a:gd name="connsiteX54" fmla="*/ 252343 w 671259"/>
                <a:gd name="connsiteY54" fmla="*/ 566946 h 679401"/>
                <a:gd name="connsiteX55" fmla="*/ 252419 w 671259"/>
                <a:gd name="connsiteY55" fmla="*/ 566946 h 679401"/>
                <a:gd name="connsiteX56" fmla="*/ 252267 w 671259"/>
                <a:gd name="connsiteY56" fmla="*/ 566718 h 679401"/>
                <a:gd name="connsiteX57" fmla="*/ 209490 w 671259"/>
                <a:gd name="connsiteY57" fmla="*/ 564822 h 679401"/>
                <a:gd name="connsiteX58" fmla="*/ 209187 w 671259"/>
                <a:gd name="connsiteY58" fmla="*/ 564898 h 679401"/>
                <a:gd name="connsiteX59" fmla="*/ 209566 w 671259"/>
                <a:gd name="connsiteY59" fmla="*/ 564974 h 679401"/>
                <a:gd name="connsiteX60" fmla="*/ 209490 w 671259"/>
                <a:gd name="connsiteY60" fmla="*/ 564822 h 679401"/>
                <a:gd name="connsiteX61" fmla="*/ 236264 w 671259"/>
                <a:gd name="connsiteY61" fmla="*/ 562243 h 679401"/>
                <a:gd name="connsiteX62" fmla="*/ 232244 w 671259"/>
                <a:gd name="connsiteY62" fmla="*/ 563153 h 679401"/>
                <a:gd name="connsiteX63" fmla="*/ 237250 w 671259"/>
                <a:gd name="connsiteY63" fmla="*/ 567477 h 679401"/>
                <a:gd name="connsiteX64" fmla="*/ 236036 w 671259"/>
                <a:gd name="connsiteY64" fmla="*/ 563684 h 679401"/>
                <a:gd name="connsiteX65" fmla="*/ 236264 w 671259"/>
                <a:gd name="connsiteY65" fmla="*/ 562243 h 679401"/>
                <a:gd name="connsiteX66" fmla="*/ 65080 w 671259"/>
                <a:gd name="connsiteY66" fmla="*/ 562016 h 679401"/>
                <a:gd name="connsiteX67" fmla="*/ 67356 w 671259"/>
                <a:gd name="connsiteY67" fmla="*/ 566263 h 679401"/>
                <a:gd name="connsiteX68" fmla="*/ 73044 w 671259"/>
                <a:gd name="connsiteY68" fmla="*/ 576730 h 679401"/>
                <a:gd name="connsiteX69" fmla="*/ 79794 w 671259"/>
                <a:gd name="connsiteY69" fmla="*/ 579840 h 679401"/>
                <a:gd name="connsiteX70" fmla="*/ 87607 w 671259"/>
                <a:gd name="connsiteY70" fmla="*/ 588789 h 679401"/>
                <a:gd name="connsiteX71" fmla="*/ 93219 w 671259"/>
                <a:gd name="connsiteY71" fmla="*/ 589851 h 679401"/>
                <a:gd name="connsiteX72" fmla="*/ 98073 w 671259"/>
                <a:gd name="connsiteY72" fmla="*/ 591141 h 679401"/>
                <a:gd name="connsiteX73" fmla="*/ 65080 w 671259"/>
                <a:gd name="connsiteY73" fmla="*/ 562016 h 679401"/>
                <a:gd name="connsiteX74" fmla="*/ 197279 w 671259"/>
                <a:gd name="connsiteY74" fmla="*/ 549956 h 679401"/>
                <a:gd name="connsiteX75" fmla="*/ 196066 w 671259"/>
                <a:gd name="connsiteY75" fmla="*/ 551170 h 679401"/>
                <a:gd name="connsiteX76" fmla="*/ 197734 w 671259"/>
                <a:gd name="connsiteY76" fmla="*/ 551170 h 679401"/>
                <a:gd name="connsiteX77" fmla="*/ 197279 w 671259"/>
                <a:gd name="connsiteY77" fmla="*/ 549956 h 679401"/>
                <a:gd name="connsiteX78" fmla="*/ 16919 w 671259"/>
                <a:gd name="connsiteY78" fmla="*/ 543206 h 679401"/>
                <a:gd name="connsiteX79" fmla="*/ 21470 w 671259"/>
                <a:gd name="connsiteY79" fmla="*/ 546164 h 679401"/>
                <a:gd name="connsiteX80" fmla="*/ 20939 w 671259"/>
                <a:gd name="connsiteY80" fmla="*/ 547074 h 679401"/>
                <a:gd name="connsiteX81" fmla="*/ 16919 w 671259"/>
                <a:gd name="connsiteY81" fmla="*/ 543206 h 679401"/>
                <a:gd name="connsiteX82" fmla="*/ 576735 w 671259"/>
                <a:gd name="connsiteY82" fmla="*/ 536456 h 679401"/>
                <a:gd name="connsiteX83" fmla="*/ 576811 w 671259"/>
                <a:gd name="connsiteY83" fmla="*/ 536608 h 679401"/>
                <a:gd name="connsiteX84" fmla="*/ 576962 w 671259"/>
                <a:gd name="connsiteY84" fmla="*/ 536456 h 679401"/>
                <a:gd name="connsiteX85" fmla="*/ 296106 w 671259"/>
                <a:gd name="connsiteY85" fmla="*/ 534029 h 679401"/>
                <a:gd name="connsiteX86" fmla="*/ 296182 w 671259"/>
                <a:gd name="connsiteY86" fmla="*/ 534105 h 679401"/>
                <a:gd name="connsiteX87" fmla="*/ 296182 w 671259"/>
                <a:gd name="connsiteY87" fmla="*/ 534029 h 679401"/>
                <a:gd name="connsiteX88" fmla="*/ 520609 w 671259"/>
                <a:gd name="connsiteY88" fmla="*/ 530236 h 679401"/>
                <a:gd name="connsiteX89" fmla="*/ 520609 w 671259"/>
                <a:gd name="connsiteY89" fmla="*/ 530312 h 679401"/>
                <a:gd name="connsiteX90" fmla="*/ 520685 w 671259"/>
                <a:gd name="connsiteY90" fmla="*/ 530312 h 679401"/>
                <a:gd name="connsiteX91" fmla="*/ 520609 w 671259"/>
                <a:gd name="connsiteY91" fmla="*/ 530236 h 679401"/>
                <a:gd name="connsiteX92" fmla="*/ 239601 w 671259"/>
                <a:gd name="connsiteY92" fmla="*/ 528037 h 679401"/>
                <a:gd name="connsiteX93" fmla="*/ 239980 w 671259"/>
                <a:gd name="connsiteY93" fmla="*/ 529099 h 679401"/>
                <a:gd name="connsiteX94" fmla="*/ 239677 w 671259"/>
                <a:gd name="connsiteY94" fmla="*/ 529099 h 679401"/>
                <a:gd name="connsiteX95" fmla="*/ 239753 w 671259"/>
                <a:gd name="connsiteY95" fmla="*/ 529250 h 679401"/>
                <a:gd name="connsiteX96" fmla="*/ 239980 w 671259"/>
                <a:gd name="connsiteY96" fmla="*/ 529099 h 679401"/>
                <a:gd name="connsiteX97" fmla="*/ 241042 w 671259"/>
                <a:gd name="connsiteY97" fmla="*/ 528416 h 679401"/>
                <a:gd name="connsiteX98" fmla="*/ 241725 w 671259"/>
                <a:gd name="connsiteY98" fmla="*/ 528568 h 679401"/>
                <a:gd name="connsiteX99" fmla="*/ 239601 w 671259"/>
                <a:gd name="connsiteY99" fmla="*/ 528037 h 679401"/>
                <a:gd name="connsiteX100" fmla="*/ 688 w 671259"/>
                <a:gd name="connsiteY100" fmla="*/ 525458 h 679401"/>
                <a:gd name="connsiteX101" fmla="*/ 6983 w 671259"/>
                <a:gd name="connsiteY101" fmla="*/ 529326 h 679401"/>
                <a:gd name="connsiteX102" fmla="*/ 7135 w 671259"/>
                <a:gd name="connsiteY102" fmla="*/ 530615 h 679401"/>
                <a:gd name="connsiteX103" fmla="*/ 6073 w 671259"/>
                <a:gd name="connsiteY103" fmla="*/ 532815 h 679401"/>
                <a:gd name="connsiteX104" fmla="*/ 4784 w 671259"/>
                <a:gd name="connsiteY104" fmla="*/ 532966 h 679401"/>
                <a:gd name="connsiteX105" fmla="*/ 3949 w 671259"/>
                <a:gd name="connsiteY105" fmla="*/ 532132 h 679401"/>
                <a:gd name="connsiteX106" fmla="*/ 688 w 671259"/>
                <a:gd name="connsiteY106" fmla="*/ 525458 h 679401"/>
                <a:gd name="connsiteX107" fmla="*/ 232092 w 671259"/>
                <a:gd name="connsiteY107" fmla="*/ 525231 h 679401"/>
                <a:gd name="connsiteX108" fmla="*/ 231865 w 671259"/>
                <a:gd name="connsiteY108" fmla="*/ 526293 h 679401"/>
                <a:gd name="connsiteX109" fmla="*/ 232396 w 671259"/>
                <a:gd name="connsiteY109" fmla="*/ 526368 h 679401"/>
                <a:gd name="connsiteX110" fmla="*/ 232092 w 671259"/>
                <a:gd name="connsiteY110" fmla="*/ 525231 h 679401"/>
                <a:gd name="connsiteX111" fmla="*/ 191591 w 671259"/>
                <a:gd name="connsiteY111" fmla="*/ 512716 h 679401"/>
                <a:gd name="connsiteX112" fmla="*/ 191894 w 671259"/>
                <a:gd name="connsiteY112" fmla="*/ 513247 h 679401"/>
                <a:gd name="connsiteX113" fmla="*/ 192046 w 671259"/>
                <a:gd name="connsiteY113" fmla="*/ 513095 h 679401"/>
                <a:gd name="connsiteX114" fmla="*/ 191591 w 671259"/>
                <a:gd name="connsiteY114" fmla="*/ 512716 h 679401"/>
                <a:gd name="connsiteX115" fmla="*/ 101866 w 671259"/>
                <a:gd name="connsiteY115" fmla="*/ 510214 h 679401"/>
                <a:gd name="connsiteX116" fmla="*/ 103080 w 671259"/>
                <a:gd name="connsiteY116" fmla="*/ 511579 h 679401"/>
                <a:gd name="connsiteX117" fmla="*/ 100956 w 671259"/>
                <a:gd name="connsiteY117" fmla="*/ 513020 h 679401"/>
                <a:gd name="connsiteX118" fmla="*/ 99439 w 671259"/>
                <a:gd name="connsiteY118" fmla="*/ 511579 h 679401"/>
                <a:gd name="connsiteX119" fmla="*/ 101866 w 671259"/>
                <a:gd name="connsiteY119" fmla="*/ 510214 h 679401"/>
                <a:gd name="connsiteX120" fmla="*/ 28903 w 671259"/>
                <a:gd name="connsiteY120" fmla="*/ 507862 h 679401"/>
                <a:gd name="connsiteX121" fmla="*/ 29889 w 671259"/>
                <a:gd name="connsiteY121" fmla="*/ 509834 h 679401"/>
                <a:gd name="connsiteX122" fmla="*/ 27841 w 671259"/>
                <a:gd name="connsiteY122" fmla="*/ 510517 h 679401"/>
                <a:gd name="connsiteX123" fmla="*/ 27006 w 671259"/>
                <a:gd name="connsiteY123" fmla="*/ 508545 h 679401"/>
                <a:gd name="connsiteX124" fmla="*/ 28903 w 671259"/>
                <a:gd name="connsiteY124" fmla="*/ 507862 h 679401"/>
                <a:gd name="connsiteX125" fmla="*/ 397208 w 671259"/>
                <a:gd name="connsiteY125" fmla="*/ 504449 h 679401"/>
                <a:gd name="connsiteX126" fmla="*/ 397208 w 671259"/>
                <a:gd name="connsiteY126" fmla="*/ 504828 h 679401"/>
                <a:gd name="connsiteX127" fmla="*/ 397512 w 671259"/>
                <a:gd name="connsiteY127" fmla="*/ 504677 h 679401"/>
                <a:gd name="connsiteX128" fmla="*/ 397208 w 671259"/>
                <a:gd name="connsiteY128" fmla="*/ 504449 h 679401"/>
                <a:gd name="connsiteX129" fmla="*/ 399635 w 671259"/>
                <a:gd name="connsiteY129" fmla="*/ 503387 h 679401"/>
                <a:gd name="connsiteX130" fmla="*/ 399484 w 671259"/>
                <a:gd name="connsiteY130" fmla="*/ 503766 h 679401"/>
                <a:gd name="connsiteX131" fmla="*/ 399787 w 671259"/>
                <a:gd name="connsiteY131" fmla="*/ 503539 h 679401"/>
                <a:gd name="connsiteX132" fmla="*/ 399635 w 671259"/>
                <a:gd name="connsiteY132" fmla="*/ 503387 h 679401"/>
                <a:gd name="connsiteX133" fmla="*/ 546852 w 671259"/>
                <a:gd name="connsiteY133" fmla="*/ 498154 h 679401"/>
                <a:gd name="connsiteX134" fmla="*/ 546245 w 671259"/>
                <a:gd name="connsiteY134" fmla="*/ 498305 h 679401"/>
                <a:gd name="connsiteX135" fmla="*/ 546624 w 671259"/>
                <a:gd name="connsiteY135" fmla="*/ 498685 h 679401"/>
                <a:gd name="connsiteX136" fmla="*/ 546852 w 671259"/>
                <a:gd name="connsiteY136" fmla="*/ 498154 h 679401"/>
                <a:gd name="connsiteX137" fmla="*/ 595165 w 671259"/>
                <a:gd name="connsiteY137" fmla="*/ 495575 h 679401"/>
                <a:gd name="connsiteX138" fmla="*/ 595014 w 671259"/>
                <a:gd name="connsiteY138" fmla="*/ 495651 h 679401"/>
                <a:gd name="connsiteX139" fmla="*/ 595090 w 671259"/>
                <a:gd name="connsiteY139" fmla="*/ 495727 h 679401"/>
                <a:gd name="connsiteX140" fmla="*/ 595165 w 671259"/>
                <a:gd name="connsiteY140" fmla="*/ 495575 h 679401"/>
                <a:gd name="connsiteX141" fmla="*/ 126667 w 671259"/>
                <a:gd name="connsiteY141" fmla="*/ 490493 h 679401"/>
                <a:gd name="connsiteX142" fmla="*/ 125681 w 671259"/>
                <a:gd name="connsiteY142" fmla="*/ 491631 h 679401"/>
                <a:gd name="connsiteX143" fmla="*/ 126591 w 671259"/>
                <a:gd name="connsiteY143" fmla="*/ 493906 h 679401"/>
                <a:gd name="connsiteX144" fmla="*/ 132431 w 671259"/>
                <a:gd name="connsiteY144" fmla="*/ 504373 h 679401"/>
                <a:gd name="connsiteX145" fmla="*/ 142974 w 671259"/>
                <a:gd name="connsiteY145" fmla="*/ 507028 h 679401"/>
                <a:gd name="connsiteX146" fmla="*/ 142671 w 671259"/>
                <a:gd name="connsiteY146" fmla="*/ 502780 h 679401"/>
                <a:gd name="connsiteX147" fmla="*/ 142519 w 671259"/>
                <a:gd name="connsiteY147" fmla="*/ 502553 h 679401"/>
                <a:gd name="connsiteX148" fmla="*/ 127426 w 671259"/>
                <a:gd name="connsiteY148" fmla="*/ 491100 h 679401"/>
                <a:gd name="connsiteX149" fmla="*/ 126667 w 671259"/>
                <a:gd name="connsiteY149" fmla="*/ 490493 h 679401"/>
                <a:gd name="connsiteX150" fmla="*/ 452045 w 671259"/>
                <a:gd name="connsiteY150" fmla="*/ 490190 h 679401"/>
                <a:gd name="connsiteX151" fmla="*/ 452121 w 671259"/>
                <a:gd name="connsiteY151" fmla="*/ 490493 h 679401"/>
                <a:gd name="connsiteX152" fmla="*/ 452272 w 671259"/>
                <a:gd name="connsiteY152" fmla="*/ 490418 h 679401"/>
                <a:gd name="connsiteX153" fmla="*/ 452424 w 671259"/>
                <a:gd name="connsiteY153" fmla="*/ 490493 h 679401"/>
                <a:gd name="connsiteX154" fmla="*/ 452196 w 671259"/>
                <a:gd name="connsiteY154" fmla="*/ 490190 h 679401"/>
                <a:gd name="connsiteX155" fmla="*/ 195004 w 671259"/>
                <a:gd name="connsiteY155" fmla="*/ 488446 h 679401"/>
                <a:gd name="connsiteX156" fmla="*/ 195232 w 671259"/>
                <a:gd name="connsiteY156" fmla="*/ 489052 h 679401"/>
                <a:gd name="connsiteX157" fmla="*/ 195535 w 671259"/>
                <a:gd name="connsiteY157" fmla="*/ 488749 h 679401"/>
                <a:gd name="connsiteX158" fmla="*/ 195004 w 671259"/>
                <a:gd name="connsiteY158" fmla="*/ 488446 h 679401"/>
                <a:gd name="connsiteX159" fmla="*/ 407372 w 671259"/>
                <a:gd name="connsiteY159" fmla="*/ 485184 h 679401"/>
                <a:gd name="connsiteX160" fmla="*/ 407296 w 671259"/>
                <a:gd name="connsiteY160" fmla="*/ 485336 h 679401"/>
                <a:gd name="connsiteX161" fmla="*/ 407523 w 671259"/>
                <a:gd name="connsiteY161" fmla="*/ 485336 h 679401"/>
                <a:gd name="connsiteX162" fmla="*/ 407372 w 671259"/>
                <a:gd name="connsiteY162" fmla="*/ 485184 h 679401"/>
                <a:gd name="connsiteX163" fmla="*/ 59923 w 671259"/>
                <a:gd name="connsiteY163" fmla="*/ 484654 h 679401"/>
                <a:gd name="connsiteX164" fmla="*/ 62881 w 671259"/>
                <a:gd name="connsiteY164" fmla="*/ 486701 h 679401"/>
                <a:gd name="connsiteX165" fmla="*/ 71149 w 671259"/>
                <a:gd name="connsiteY165" fmla="*/ 489659 h 679401"/>
                <a:gd name="connsiteX166" fmla="*/ 77216 w 671259"/>
                <a:gd name="connsiteY166" fmla="*/ 492769 h 679401"/>
                <a:gd name="connsiteX167" fmla="*/ 92461 w 671259"/>
                <a:gd name="connsiteY167" fmla="*/ 504753 h 679401"/>
                <a:gd name="connsiteX168" fmla="*/ 95571 w 671259"/>
                <a:gd name="connsiteY168" fmla="*/ 507180 h 679401"/>
                <a:gd name="connsiteX169" fmla="*/ 91854 w 671259"/>
                <a:gd name="connsiteY169" fmla="*/ 507483 h 679401"/>
                <a:gd name="connsiteX170" fmla="*/ 88593 w 671259"/>
                <a:gd name="connsiteY170" fmla="*/ 506118 h 679401"/>
                <a:gd name="connsiteX171" fmla="*/ 77520 w 671259"/>
                <a:gd name="connsiteY171" fmla="*/ 500657 h 679401"/>
                <a:gd name="connsiteX172" fmla="*/ 72969 w 671259"/>
                <a:gd name="connsiteY172" fmla="*/ 501643 h 679401"/>
                <a:gd name="connsiteX173" fmla="*/ 65991 w 671259"/>
                <a:gd name="connsiteY173" fmla="*/ 496334 h 679401"/>
                <a:gd name="connsiteX174" fmla="*/ 62123 w 671259"/>
                <a:gd name="connsiteY174" fmla="*/ 488825 h 679401"/>
                <a:gd name="connsiteX175" fmla="*/ 59923 w 671259"/>
                <a:gd name="connsiteY175" fmla="*/ 484654 h 679401"/>
                <a:gd name="connsiteX176" fmla="*/ 452272 w 671259"/>
                <a:gd name="connsiteY176" fmla="*/ 481619 h 679401"/>
                <a:gd name="connsiteX177" fmla="*/ 453182 w 671259"/>
                <a:gd name="connsiteY177" fmla="*/ 482530 h 679401"/>
                <a:gd name="connsiteX178" fmla="*/ 453410 w 671259"/>
                <a:gd name="connsiteY178" fmla="*/ 482150 h 679401"/>
                <a:gd name="connsiteX179" fmla="*/ 452272 w 671259"/>
                <a:gd name="connsiteY179" fmla="*/ 481619 h 679401"/>
                <a:gd name="connsiteX180" fmla="*/ 317115 w 671259"/>
                <a:gd name="connsiteY180" fmla="*/ 481240 h 679401"/>
                <a:gd name="connsiteX181" fmla="*/ 316736 w 671259"/>
                <a:gd name="connsiteY181" fmla="*/ 481468 h 679401"/>
                <a:gd name="connsiteX182" fmla="*/ 317267 w 671259"/>
                <a:gd name="connsiteY182" fmla="*/ 481847 h 679401"/>
                <a:gd name="connsiteX183" fmla="*/ 317115 w 671259"/>
                <a:gd name="connsiteY183" fmla="*/ 481240 h 679401"/>
                <a:gd name="connsiteX184" fmla="*/ 146159 w 671259"/>
                <a:gd name="connsiteY184" fmla="*/ 475400 h 679401"/>
                <a:gd name="connsiteX185" fmla="*/ 146084 w 671259"/>
                <a:gd name="connsiteY185" fmla="*/ 475476 h 679401"/>
                <a:gd name="connsiteX186" fmla="*/ 146235 w 671259"/>
                <a:gd name="connsiteY186" fmla="*/ 475476 h 679401"/>
                <a:gd name="connsiteX187" fmla="*/ 632254 w 671259"/>
                <a:gd name="connsiteY187" fmla="*/ 472821 h 679401"/>
                <a:gd name="connsiteX188" fmla="*/ 631040 w 671259"/>
                <a:gd name="connsiteY188" fmla="*/ 473276 h 679401"/>
                <a:gd name="connsiteX189" fmla="*/ 632406 w 671259"/>
                <a:gd name="connsiteY189" fmla="*/ 473276 h 679401"/>
                <a:gd name="connsiteX190" fmla="*/ 632254 w 671259"/>
                <a:gd name="connsiteY190" fmla="*/ 472821 h 679401"/>
                <a:gd name="connsiteX191" fmla="*/ 422541 w 671259"/>
                <a:gd name="connsiteY191" fmla="*/ 463189 h 679401"/>
                <a:gd name="connsiteX192" fmla="*/ 421631 w 671259"/>
                <a:gd name="connsiteY192" fmla="*/ 463947 h 679401"/>
                <a:gd name="connsiteX193" fmla="*/ 422010 w 671259"/>
                <a:gd name="connsiteY193" fmla="*/ 464782 h 679401"/>
                <a:gd name="connsiteX194" fmla="*/ 422541 w 671259"/>
                <a:gd name="connsiteY194" fmla="*/ 463189 h 679401"/>
                <a:gd name="connsiteX195" fmla="*/ 516134 w 671259"/>
                <a:gd name="connsiteY195" fmla="*/ 461900 h 679401"/>
                <a:gd name="connsiteX196" fmla="*/ 516210 w 671259"/>
                <a:gd name="connsiteY196" fmla="*/ 461975 h 679401"/>
                <a:gd name="connsiteX197" fmla="*/ 516210 w 671259"/>
                <a:gd name="connsiteY197" fmla="*/ 461900 h 679401"/>
                <a:gd name="connsiteX198" fmla="*/ 324169 w 671259"/>
                <a:gd name="connsiteY198" fmla="*/ 460686 h 679401"/>
                <a:gd name="connsiteX199" fmla="*/ 323562 w 671259"/>
                <a:gd name="connsiteY199" fmla="*/ 461596 h 679401"/>
                <a:gd name="connsiteX200" fmla="*/ 324624 w 671259"/>
                <a:gd name="connsiteY200" fmla="*/ 461293 h 679401"/>
                <a:gd name="connsiteX201" fmla="*/ 324169 w 671259"/>
                <a:gd name="connsiteY201" fmla="*/ 460686 h 679401"/>
                <a:gd name="connsiteX202" fmla="*/ 17070 w 671259"/>
                <a:gd name="connsiteY202" fmla="*/ 459775 h 679401"/>
                <a:gd name="connsiteX203" fmla="*/ 20332 w 671259"/>
                <a:gd name="connsiteY203" fmla="*/ 461975 h 679401"/>
                <a:gd name="connsiteX204" fmla="*/ 19346 w 671259"/>
                <a:gd name="connsiteY204" fmla="*/ 463188 h 679401"/>
                <a:gd name="connsiteX205" fmla="*/ 17070 w 671259"/>
                <a:gd name="connsiteY205" fmla="*/ 459775 h 679401"/>
                <a:gd name="connsiteX206" fmla="*/ 406006 w 671259"/>
                <a:gd name="connsiteY206" fmla="*/ 454922 h 679401"/>
                <a:gd name="connsiteX207" fmla="*/ 406006 w 671259"/>
                <a:gd name="connsiteY207" fmla="*/ 456363 h 679401"/>
                <a:gd name="connsiteX208" fmla="*/ 406689 w 671259"/>
                <a:gd name="connsiteY208" fmla="*/ 456211 h 679401"/>
                <a:gd name="connsiteX209" fmla="*/ 406006 w 671259"/>
                <a:gd name="connsiteY209" fmla="*/ 454922 h 679401"/>
                <a:gd name="connsiteX210" fmla="*/ 70997 w 671259"/>
                <a:gd name="connsiteY210" fmla="*/ 450446 h 679401"/>
                <a:gd name="connsiteX211" fmla="*/ 72438 w 671259"/>
                <a:gd name="connsiteY211" fmla="*/ 450522 h 679401"/>
                <a:gd name="connsiteX212" fmla="*/ 71983 w 671259"/>
                <a:gd name="connsiteY212" fmla="*/ 453404 h 679401"/>
                <a:gd name="connsiteX213" fmla="*/ 71983 w 671259"/>
                <a:gd name="connsiteY213" fmla="*/ 453480 h 679401"/>
                <a:gd name="connsiteX214" fmla="*/ 70997 w 671259"/>
                <a:gd name="connsiteY214" fmla="*/ 450446 h 679401"/>
                <a:gd name="connsiteX215" fmla="*/ 526525 w 671259"/>
                <a:gd name="connsiteY215" fmla="*/ 446503 h 679401"/>
                <a:gd name="connsiteX216" fmla="*/ 526677 w 671259"/>
                <a:gd name="connsiteY216" fmla="*/ 446730 h 679401"/>
                <a:gd name="connsiteX217" fmla="*/ 526829 w 671259"/>
                <a:gd name="connsiteY217" fmla="*/ 446579 h 679401"/>
                <a:gd name="connsiteX218" fmla="*/ 526525 w 671259"/>
                <a:gd name="connsiteY218" fmla="*/ 446503 h 679401"/>
                <a:gd name="connsiteX219" fmla="*/ 446356 w 671259"/>
                <a:gd name="connsiteY219" fmla="*/ 445593 h 679401"/>
                <a:gd name="connsiteX220" fmla="*/ 446129 w 671259"/>
                <a:gd name="connsiteY220" fmla="*/ 445669 h 679401"/>
                <a:gd name="connsiteX221" fmla="*/ 445294 w 671259"/>
                <a:gd name="connsiteY221" fmla="*/ 446351 h 679401"/>
                <a:gd name="connsiteX222" fmla="*/ 445825 w 671259"/>
                <a:gd name="connsiteY222" fmla="*/ 446730 h 679401"/>
                <a:gd name="connsiteX223" fmla="*/ 446356 w 671259"/>
                <a:gd name="connsiteY223" fmla="*/ 445593 h 679401"/>
                <a:gd name="connsiteX224" fmla="*/ 82222 w 671259"/>
                <a:gd name="connsiteY224" fmla="*/ 439753 h 679401"/>
                <a:gd name="connsiteX225" fmla="*/ 82980 w 671259"/>
                <a:gd name="connsiteY225" fmla="*/ 440132 h 679401"/>
                <a:gd name="connsiteX226" fmla="*/ 83056 w 671259"/>
                <a:gd name="connsiteY226" fmla="*/ 439753 h 679401"/>
                <a:gd name="connsiteX227" fmla="*/ 216999 w 671259"/>
                <a:gd name="connsiteY227" fmla="*/ 436719 h 679401"/>
                <a:gd name="connsiteX228" fmla="*/ 216923 w 671259"/>
                <a:gd name="connsiteY228" fmla="*/ 436946 h 679401"/>
                <a:gd name="connsiteX229" fmla="*/ 217227 w 671259"/>
                <a:gd name="connsiteY229" fmla="*/ 436871 h 679401"/>
                <a:gd name="connsiteX230" fmla="*/ 216999 w 671259"/>
                <a:gd name="connsiteY230" fmla="*/ 436719 h 679401"/>
                <a:gd name="connsiteX231" fmla="*/ 493608 w 671259"/>
                <a:gd name="connsiteY231" fmla="*/ 435581 h 679401"/>
                <a:gd name="connsiteX232" fmla="*/ 493532 w 671259"/>
                <a:gd name="connsiteY232" fmla="*/ 435809 h 679401"/>
                <a:gd name="connsiteX233" fmla="*/ 493987 w 671259"/>
                <a:gd name="connsiteY233" fmla="*/ 435809 h 679401"/>
                <a:gd name="connsiteX234" fmla="*/ 493608 w 671259"/>
                <a:gd name="connsiteY234" fmla="*/ 435581 h 679401"/>
                <a:gd name="connsiteX235" fmla="*/ 541315 w 671259"/>
                <a:gd name="connsiteY235" fmla="*/ 434064 h 679401"/>
                <a:gd name="connsiteX236" fmla="*/ 541315 w 671259"/>
                <a:gd name="connsiteY236" fmla="*/ 434140 h 679401"/>
                <a:gd name="connsiteX237" fmla="*/ 541391 w 671259"/>
                <a:gd name="connsiteY237" fmla="*/ 434140 h 679401"/>
                <a:gd name="connsiteX238" fmla="*/ 541315 w 671259"/>
                <a:gd name="connsiteY238" fmla="*/ 434064 h 679401"/>
                <a:gd name="connsiteX239" fmla="*/ 471840 w 671259"/>
                <a:gd name="connsiteY239" fmla="*/ 427845 h 679401"/>
                <a:gd name="connsiteX240" fmla="*/ 471840 w 671259"/>
                <a:gd name="connsiteY240" fmla="*/ 427921 h 679401"/>
                <a:gd name="connsiteX241" fmla="*/ 471992 w 671259"/>
                <a:gd name="connsiteY241" fmla="*/ 427845 h 679401"/>
                <a:gd name="connsiteX242" fmla="*/ 379081 w 671259"/>
                <a:gd name="connsiteY242" fmla="*/ 413207 h 679401"/>
                <a:gd name="connsiteX243" fmla="*/ 379461 w 671259"/>
                <a:gd name="connsiteY243" fmla="*/ 413813 h 679401"/>
                <a:gd name="connsiteX244" fmla="*/ 379157 w 671259"/>
                <a:gd name="connsiteY244" fmla="*/ 413283 h 679401"/>
                <a:gd name="connsiteX245" fmla="*/ 379081 w 671259"/>
                <a:gd name="connsiteY245" fmla="*/ 413207 h 679401"/>
                <a:gd name="connsiteX246" fmla="*/ 418066 w 671259"/>
                <a:gd name="connsiteY246" fmla="*/ 407518 h 679401"/>
                <a:gd name="connsiteX247" fmla="*/ 417990 w 671259"/>
                <a:gd name="connsiteY247" fmla="*/ 407670 h 679401"/>
                <a:gd name="connsiteX248" fmla="*/ 417687 w 671259"/>
                <a:gd name="connsiteY248" fmla="*/ 408353 h 679401"/>
                <a:gd name="connsiteX249" fmla="*/ 417914 w 671259"/>
                <a:gd name="connsiteY249" fmla="*/ 408580 h 679401"/>
                <a:gd name="connsiteX250" fmla="*/ 418218 w 671259"/>
                <a:gd name="connsiteY250" fmla="*/ 407898 h 679401"/>
                <a:gd name="connsiteX251" fmla="*/ 418521 w 671259"/>
                <a:gd name="connsiteY251" fmla="*/ 407594 h 679401"/>
                <a:gd name="connsiteX252" fmla="*/ 418066 w 671259"/>
                <a:gd name="connsiteY252" fmla="*/ 407518 h 679401"/>
                <a:gd name="connsiteX253" fmla="*/ 565965 w 671259"/>
                <a:gd name="connsiteY253" fmla="*/ 402361 h 679401"/>
                <a:gd name="connsiteX254" fmla="*/ 565661 w 671259"/>
                <a:gd name="connsiteY254" fmla="*/ 402437 h 679401"/>
                <a:gd name="connsiteX255" fmla="*/ 565661 w 671259"/>
                <a:gd name="connsiteY255" fmla="*/ 402664 h 679401"/>
                <a:gd name="connsiteX256" fmla="*/ 565965 w 671259"/>
                <a:gd name="connsiteY256" fmla="*/ 402361 h 679401"/>
                <a:gd name="connsiteX257" fmla="*/ 439227 w 671259"/>
                <a:gd name="connsiteY257" fmla="*/ 400085 h 679401"/>
                <a:gd name="connsiteX258" fmla="*/ 439379 w 671259"/>
                <a:gd name="connsiteY258" fmla="*/ 401147 h 679401"/>
                <a:gd name="connsiteX259" fmla="*/ 439985 w 671259"/>
                <a:gd name="connsiteY259" fmla="*/ 400996 h 679401"/>
                <a:gd name="connsiteX260" fmla="*/ 439227 w 671259"/>
                <a:gd name="connsiteY260" fmla="*/ 400085 h 679401"/>
                <a:gd name="connsiteX261" fmla="*/ 154578 w 671259"/>
                <a:gd name="connsiteY261" fmla="*/ 387419 h 679401"/>
                <a:gd name="connsiteX262" fmla="*/ 154351 w 671259"/>
                <a:gd name="connsiteY262" fmla="*/ 387874 h 679401"/>
                <a:gd name="connsiteX263" fmla="*/ 154957 w 671259"/>
                <a:gd name="connsiteY263" fmla="*/ 387571 h 679401"/>
                <a:gd name="connsiteX264" fmla="*/ 154578 w 671259"/>
                <a:gd name="connsiteY264" fmla="*/ 387419 h 679401"/>
                <a:gd name="connsiteX265" fmla="*/ 571198 w 671259"/>
                <a:gd name="connsiteY265" fmla="*/ 379076 h 679401"/>
                <a:gd name="connsiteX266" fmla="*/ 571653 w 671259"/>
                <a:gd name="connsiteY266" fmla="*/ 379835 h 679401"/>
                <a:gd name="connsiteX267" fmla="*/ 572791 w 671259"/>
                <a:gd name="connsiteY267" fmla="*/ 380441 h 679401"/>
                <a:gd name="connsiteX268" fmla="*/ 571198 w 671259"/>
                <a:gd name="connsiteY268" fmla="*/ 379076 h 679401"/>
                <a:gd name="connsiteX269" fmla="*/ 533427 w 671259"/>
                <a:gd name="connsiteY269" fmla="*/ 376877 h 679401"/>
                <a:gd name="connsiteX270" fmla="*/ 533655 w 671259"/>
                <a:gd name="connsiteY270" fmla="*/ 378773 h 679401"/>
                <a:gd name="connsiteX271" fmla="*/ 533958 w 671259"/>
                <a:gd name="connsiteY271" fmla="*/ 377028 h 679401"/>
                <a:gd name="connsiteX272" fmla="*/ 533427 w 671259"/>
                <a:gd name="connsiteY272" fmla="*/ 376877 h 679401"/>
                <a:gd name="connsiteX273" fmla="*/ 63260 w 671259"/>
                <a:gd name="connsiteY273" fmla="*/ 367471 h 679401"/>
                <a:gd name="connsiteX274" fmla="*/ 64398 w 671259"/>
                <a:gd name="connsiteY274" fmla="*/ 368381 h 679401"/>
                <a:gd name="connsiteX275" fmla="*/ 63109 w 671259"/>
                <a:gd name="connsiteY275" fmla="*/ 370126 h 679401"/>
                <a:gd name="connsiteX276" fmla="*/ 62047 w 671259"/>
                <a:gd name="connsiteY276" fmla="*/ 368988 h 679401"/>
                <a:gd name="connsiteX277" fmla="*/ 63260 w 671259"/>
                <a:gd name="connsiteY277" fmla="*/ 367471 h 679401"/>
                <a:gd name="connsiteX278" fmla="*/ 316509 w 671259"/>
                <a:gd name="connsiteY278" fmla="*/ 366865 h 679401"/>
                <a:gd name="connsiteX279" fmla="*/ 316509 w 671259"/>
                <a:gd name="connsiteY279" fmla="*/ 367320 h 679401"/>
                <a:gd name="connsiteX280" fmla="*/ 317040 w 671259"/>
                <a:gd name="connsiteY280" fmla="*/ 367396 h 679401"/>
                <a:gd name="connsiteX281" fmla="*/ 316509 w 671259"/>
                <a:gd name="connsiteY281" fmla="*/ 366865 h 679401"/>
                <a:gd name="connsiteX282" fmla="*/ 318860 w 671259"/>
                <a:gd name="connsiteY282" fmla="*/ 363680 h 679401"/>
                <a:gd name="connsiteX283" fmla="*/ 319391 w 671259"/>
                <a:gd name="connsiteY283" fmla="*/ 364210 h 679401"/>
                <a:gd name="connsiteX284" fmla="*/ 319467 w 671259"/>
                <a:gd name="connsiteY284" fmla="*/ 363755 h 679401"/>
                <a:gd name="connsiteX285" fmla="*/ 318860 w 671259"/>
                <a:gd name="connsiteY285" fmla="*/ 363680 h 679401"/>
                <a:gd name="connsiteX286" fmla="*/ 110588 w 671259"/>
                <a:gd name="connsiteY286" fmla="*/ 358598 h 679401"/>
                <a:gd name="connsiteX287" fmla="*/ 110664 w 671259"/>
                <a:gd name="connsiteY287" fmla="*/ 358750 h 679401"/>
                <a:gd name="connsiteX288" fmla="*/ 110891 w 671259"/>
                <a:gd name="connsiteY288" fmla="*/ 358598 h 679401"/>
                <a:gd name="connsiteX289" fmla="*/ 424134 w 671259"/>
                <a:gd name="connsiteY289" fmla="*/ 350482 h 679401"/>
                <a:gd name="connsiteX290" fmla="*/ 422693 w 671259"/>
                <a:gd name="connsiteY290" fmla="*/ 351241 h 679401"/>
                <a:gd name="connsiteX291" fmla="*/ 425120 w 671259"/>
                <a:gd name="connsiteY291" fmla="*/ 350937 h 679401"/>
                <a:gd name="connsiteX292" fmla="*/ 424134 w 671259"/>
                <a:gd name="connsiteY292" fmla="*/ 350482 h 679401"/>
                <a:gd name="connsiteX293" fmla="*/ 164438 w 671259"/>
                <a:gd name="connsiteY293" fmla="*/ 349724 h 679401"/>
                <a:gd name="connsiteX294" fmla="*/ 164362 w 671259"/>
                <a:gd name="connsiteY294" fmla="*/ 349876 h 679401"/>
                <a:gd name="connsiteX295" fmla="*/ 164514 w 671259"/>
                <a:gd name="connsiteY295" fmla="*/ 349876 h 679401"/>
                <a:gd name="connsiteX296" fmla="*/ 164438 w 671259"/>
                <a:gd name="connsiteY296" fmla="*/ 349724 h 679401"/>
                <a:gd name="connsiteX297" fmla="*/ 499297 w 671259"/>
                <a:gd name="connsiteY297" fmla="*/ 341836 h 679401"/>
                <a:gd name="connsiteX298" fmla="*/ 499372 w 671259"/>
                <a:gd name="connsiteY298" fmla="*/ 341912 h 679401"/>
                <a:gd name="connsiteX299" fmla="*/ 499372 w 671259"/>
                <a:gd name="connsiteY299" fmla="*/ 341836 h 679401"/>
                <a:gd name="connsiteX300" fmla="*/ 556636 w 671259"/>
                <a:gd name="connsiteY300" fmla="*/ 335313 h 679401"/>
                <a:gd name="connsiteX301" fmla="*/ 556408 w 671259"/>
                <a:gd name="connsiteY301" fmla="*/ 335541 h 679401"/>
                <a:gd name="connsiteX302" fmla="*/ 556939 w 671259"/>
                <a:gd name="connsiteY302" fmla="*/ 335693 h 679401"/>
                <a:gd name="connsiteX303" fmla="*/ 556636 w 671259"/>
                <a:gd name="connsiteY303" fmla="*/ 335313 h 679401"/>
                <a:gd name="connsiteX304" fmla="*/ 410026 w 671259"/>
                <a:gd name="connsiteY304" fmla="*/ 332431 h 679401"/>
                <a:gd name="connsiteX305" fmla="*/ 409950 w 671259"/>
                <a:gd name="connsiteY305" fmla="*/ 332962 h 679401"/>
                <a:gd name="connsiteX306" fmla="*/ 410102 w 671259"/>
                <a:gd name="connsiteY306" fmla="*/ 332962 h 679401"/>
                <a:gd name="connsiteX307" fmla="*/ 410026 w 671259"/>
                <a:gd name="connsiteY307" fmla="*/ 332431 h 679401"/>
                <a:gd name="connsiteX308" fmla="*/ 423982 w 671259"/>
                <a:gd name="connsiteY308" fmla="*/ 328942 h 679401"/>
                <a:gd name="connsiteX309" fmla="*/ 423754 w 671259"/>
                <a:gd name="connsiteY309" fmla="*/ 329170 h 679401"/>
                <a:gd name="connsiteX310" fmla="*/ 425878 w 671259"/>
                <a:gd name="connsiteY310" fmla="*/ 331521 h 679401"/>
                <a:gd name="connsiteX311" fmla="*/ 427471 w 671259"/>
                <a:gd name="connsiteY311" fmla="*/ 329852 h 679401"/>
                <a:gd name="connsiteX312" fmla="*/ 423982 w 671259"/>
                <a:gd name="connsiteY312" fmla="*/ 328942 h 679401"/>
                <a:gd name="connsiteX313" fmla="*/ 440744 w 671259"/>
                <a:gd name="connsiteY313" fmla="*/ 328335 h 679401"/>
                <a:gd name="connsiteX314" fmla="*/ 440744 w 671259"/>
                <a:gd name="connsiteY314" fmla="*/ 328791 h 679401"/>
                <a:gd name="connsiteX315" fmla="*/ 441047 w 671259"/>
                <a:gd name="connsiteY315" fmla="*/ 328639 h 679401"/>
                <a:gd name="connsiteX316" fmla="*/ 440744 w 671259"/>
                <a:gd name="connsiteY316" fmla="*/ 328335 h 679401"/>
                <a:gd name="connsiteX317" fmla="*/ 212752 w 671259"/>
                <a:gd name="connsiteY317" fmla="*/ 324922 h 679401"/>
                <a:gd name="connsiteX318" fmla="*/ 212524 w 671259"/>
                <a:gd name="connsiteY318" fmla="*/ 324998 h 679401"/>
                <a:gd name="connsiteX319" fmla="*/ 212752 w 671259"/>
                <a:gd name="connsiteY319" fmla="*/ 325074 h 679401"/>
                <a:gd name="connsiteX320" fmla="*/ 241194 w 671259"/>
                <a:gd name="connsiteY320" fmla="*/ 313318 h 679401"/>
                <a:gd name="connsiteX321" fmla="*/ 241270 w 671259"/>
                <a:gd name="connsiteY321" fmla="*/ 313470 h 679401"/>
                <a:gd name="connsiteX322" fmla="*/ 241346 w 671259"/>
                <a:gd name="connsiteY322" fmla="*/ 313318 h 679401"/>
                <a:gd name="connsiteX323" fmla="*/ 480032 w 671259"/>
                <a:gd name="connsiteY323" fmla="*/ 310588 h 679401"/>
                <a:gd name="connsiteX324" fmla="*/ 480487 w 671259"/>
                <a:gd name="connsiteY324" fmla="*/ 311119 h 679401"/>
                <a:gd name="connsiteX325" fmla="*/ 480866 w 671259"/>
                <a:gd name="connsiteY325" fmla="*/ 310663 h 679401"/>
                <a:gd name="connsiteX326" fmla="*/ 480032 w 671259"/>
                <a:gd name="connsiteY326" fmla="*/ 310588 h 679401"/>
                <a:gd name="connsiteX327" fmla="*/ 310820 w 671259"/>
                <a:gd name="connsiteY327" fmla="*/ 304672 h 679401"/>
                <a:gd name="connsiteX328" fmla="*/ 310669 w 671259"/>
                <a:gd name="connsiteY328" fmla="*/ 304747 h 679401"/>
                <a:gd name="connsiteX329" fmla="*/ 310820 w 671259"/>
                <a:gd name="connsiteY329" fmla="*/ 304747 h 679401"/>
                <a:gd name="connsiteX330" fmla="*/ 90868 w 671259"/>
                <a:gd name="connsiteY330" fmla="*/ 304672 h 679401"/>
                <a:gd name="connsiteX331" fmla="*/ 89275 w 671259"/>
                <a:gd name="connsiteY331" fmla="*/ 305354 h 679401"/>
                <a:gd name="connsiteX332" fmla="*/ 91247 w 671259"/>
                <a:gd name="connsiteY332" fmla="*/ 306947 h 679401"/>
                <a:gd name="connsiteX333" fmla="*/ 90868 w 671259"/>
                <a:gd name="connsiteY333" fmla="*/ 304672 h 679401"/>
                <a:gd name="connsiteX334" fmla="*/ 621636 w 671259"/>
                <a:gd name="connsiteY334" fmla="*/ 300045 h 679401"/>
                <a:gd name="connsiteX335" fmla="*/ 621332 w 671259"/>
                <a:gd name="connsiteY335" fmla="*/ 300348 h 679401"/>
                <a:gd name="connsiteX336" fmla="*/ 621484 w 671259"/>
                <a:gd name="connsiteY336" fmla="*/ 300500 h 679401"/>
                <a:gd name="connsiteX337" fmla="*/ 621636 w 671259"/>
                <a:gd name="connsiteY337" fmla="*/ 300045 h 679401"/>
                <a:gd name="connsiteX338" fmla="*/ 365884 w 671259"/>
                <a:gd name="connsiteY338" fmla="*/ 299742 h 679401"/>
                <a:gd name="connsiteX339" fmla="*/ 365657 w 671259"/>
                <a:gd name="connsiteY339" fmla="*/ 300045 h 679401"/>
                <a:gd name="connsiteX340" fmla="*/ 366036 w 671259"/>
                <a:gd name="connsiteY340" fmla="*/ 300121 h 679401"/>
                <a:gd name="connsiteX341" fmla="*/ 366036 w 671259"/>
                <a:gd name="connsiteY341" fmla="*/ 300045 h 679401"/>
                <a:gd name="connsiteX342" fmla="*/ 365884 w 671259"/>
                <a:gd name="connsiteY342" fmla="*/ 299742 h 679401"/>
                <a:gd name="connsiteX343" fmla="*/ 120069 w 671259"/>
                <a:gd name="connsiteY343" fmla="*/ 285938 h 679401"/>
                <a:gd name="connsiteX344" fmla="*/ 118552 w 671259"/>
                <a:gd name="connsiteY344" fmla="*/ 299590 h 679401"/>
                <a:gd name="connsiteX345" fmla="*/ 118097 w 671259"/>
                <a:gd name="connsiteY345" fmla="*/ 305582 h 679401"/>
                <a:gd name="connsiteX346" fmla="*/ 118172 w 671259"/>
                <a:gd name="connsiteY346" fmla="*/ 305733 h 679401"/>
                <a:gd name="connsiteX347" fmla="*/ 124012 w 671259"/>
                <a:gd name="connsiteY347" fmla="*/ 295874 h 679401"/>
                <a:gd name="connsiteX348" fmla="*/ 120069 w 671259"/>
                <a:gd name="connsiteY348" fmla="*/ 285938 h 679401"/>
                <a:gd name="connsiteX349" fmla="*/ 466000 w 671259"/>
                <a:gd name="connsiteY349" fmla="*/ 281463 h 679401"/>
                <a:gd name="connsiteX350" fmla="*/ 465697 w 671259"/>
                <a:gd name="connsiteY350" fmla="*/ 281615 h 679401"/>
                <a:gd name="connsiteX351" fmla="*/ 465697 w 671259"/>
                <a:gd name="connsiteY351" fmla="*/ 281690 h 679401"/>
                <a:gd name="connsiteX352" fmla="*/ 466000 w 671259"/>
                <a:gd name="connsiteY352" fmla="*/ 281463 h 679401"/>
                <a:gd name="connsiteX353" fmla="*/ 94053 w 671259"/>
                <a:gd name="connsiteY353" fmla="*/ 280477 h 679401"/>
                <a:gd name="connsiteX354" fmla="*/ 93523 w 671259"/>
                <a:gd name="connsiteY354" fmla="*/ 282676 h 679401"/>
                <a:gd name="connsiteX355" fmla="*/ 94736 w 671259"/>
                <a:gd name="connsiteY355" fmla="*/ 310512 h 679401"/>
                <a:gd name="connsiteX356" fmla="*/ 92309 w 671259"/>
                <a:gd name="connsiteY356" fmla="*/ 317565 h 679401"/>
                <a:gd name="connsiteX357" fmla="*/ 91551 w 671259"/>
                <a:gd name="connsiteY357" fmla="*/ 317110 h 679401"/>
                <a:gd name="connsiteX358" fmla="*/ 91475 w 671259"/>
                <a:gd name="connsiteY358" fmla="*/ 317414 h 679401"/>
                <a:gd name="connsiteX359" fmla="*/ 92992 w 671259"/>
                <a:gd name="connsiteY359" fmla="*/ 319537 h 679401"/>
                <a:gd name="connsiteX360" fmla="*/ 93750 w 671259"/>
                <a:gd name="connsiteY360" fmla="*/ 322192 h 679401"/>
                <a:gd name="connsiteX361" fmla="*/ 93978 w 671259"/>
                <a:gd name="connsiteY361" fmla="*/ 325378 h 679401"/>
                <a:gd name="connsiteX362" fmla="*/ 95343 w 671259"/>
                <a:gd name="connsiteY362" fmla="*/ 328942 h 679401"/>
                <a:gd name="connsiteX363" fmla="*/ 103155 w 671259"/>
                <a:gd name="connsiteY363" fmla="*/ 322571 h 679401"/>
                <a:gd name="connsiteX364" fmla="*/ 101259 w 671259"/>
                <a:gd name="connsiteY364" fmla="*/ 305203 h 679401"/>
                <a:gd name="connsiteX365" fmla="*/ 99818 w 671259"/>
                <a:gd name="connsiteY365" fmla="*/ 287834 h 679401"/>
                <a:gd name="connsiteX366" fmla="*/ 99590 w 671259"/>
                <a:gd name="connsiteY366" fmla="*/ 286545 h 679401"/>
                <a:gd name="connsiteX367" fmla="*/ 97922 w 671259"/>
                <a:gd name="connsiteY367" fmla="*/ 283131 h 679401"/>
                <a:gd name="connsiteX368" fmla="*/ 94053 w 671259"/>
                <a:gd name="connsiteY368" fmla="*/ 280477 h 679401"/>
                <a:gd name="connsiteX369" fmla="*/ 36184 w 671259"/>
                <a:gd name="connsiteY369" fmla="*/ 268949 h 679401"/>
                <a:gd name="connsiteX370" fmla="*/ 39142 w 671259"/>
                <a:gd name="connsiteY370" fmla="*/ 270845 h 679401"/>
                <a:gd name="connsiteX371" fmla="*/ 36487 w 671259"/>
                <a:gd name="connsiteY371" fmla="*/ 271907 h 679401"/>
                <a:gd name="connsiteX372" fmla="*/ 36184 w 671259"/>
                <a:gd name="connsiteY372" fmla="*/ 268949 h 679401"/>
                <a:gd name="connsiteX373" fmla="*/ 572184 w 671259"/>
                <a:gd name="connsiteY373" fmla="*/ 268797 h 679401"/>
                <a:gd name="connsiteX374" fmla="*/ 572108 w 671259"/>
                <a:gd name="connsiteY374" fmla="*/ 269403 h 679401"/>
                <a:gd name="connsiteX375" fmla="*/ 572791 w 671259"/>
                <a:gd name="connsiteY375" fmla="*/ 269252 h 679401"/>
                <a:gd name="connsiteX376" fmla="*/ 572184 w 671259"/>
                <a:gd name="connsiteY376" fmla="*/ 268797 h 679401"/>
                <a:gd name="connsiteX377" fmla="*/ 503165 w 671259"/>
                <a:gd name="connsiteY377" fmla="*/ 263260 h 679401"/>
                <a:gd name="connsiteX378" fmla="*/ 502482 w 671259"/>
                <a:gd name="connsiteY378" fmla="*/ 263487 h 679401"/>
                <a:gd name="connsiteX379" fmla="*/ 502710 w 671259"/>
                <a:gd name="connsiteY379" fmla="*/ 263791 h 679401"/>
                <a:gd name="connsiteX380" fmla="*/ 503165 w 671259"/>
                <a:gd name="connsiteY380" fmla="*/ 263260 h 679401"/>
                <a:gd name="connsiteX381" fmla="*/ 378778 w 671259"/>
                <a:gd name="connsiteY381" fmla="*/ 258861 h 679401"/>
                <a:gd name="connsiteX382" fmla="*/ 378778 w 671259"/>
                <a:gd name="connsiteY382" fmla="*/ 259164 h 679401"/>
                <a:gd name="connsiteX383" fmla="*/ 379081 w 671259"/>
                <a:gd name="connsiteY383" fmla="*/ 259088 h 679401"/>
                <a:gd name="connsiteX384" fmla="*/ 378778 w 671259"/>
                <a:gd name="connsiteY384" fmla="*/ 258861 h 679401"/>
                <a:gd name="connsiteX385" fmla="*/ 557394 w 671259"/>
                <a:gd name="connsiteY385" fmla="*/ 238686 h 679401"/>
                <a:gd name="connsiteX386" fmla="*/ 557015 w 671259"/>
                <a:gd name="connsiteY386" fmla="*/ 238989 h 679401"/>
                <a:gd name="connsiteX387" fmla="*/ 557243 w 671259"/>
                <a:gd name="connsiteY387" fmla="*/ 239217 h 679401"/>
                <a:gd name="connsiteX388" fmla="*/ 557394 w 671259"/>
                <a:gd name="connsiteY388" fmla="*/ 238686 h 679401"/>
                <a:gd name="connsiteX389" fmla="*/ 560049 w 671259"/>
                <a:gd name="connsiteY389" fmla="*/ 235576 h 679401"/>
                <a:gd name="connsiteX390" fmla="*/ 559594 w 671259"/>
                <a:gd name="connsiteY390" fmla="*/ 235652 h 679401"/>
                <a:gd name="connsiteX391" fmla="*/ 559897 w 671259"/>
                <a:gd name="connsiteY391" fmla="*/ 236259 h 679401"/>
                <a:gd name="connsiteX392" fmla="*/ 560049 w 671259"/>
                <a:gd name="connsiteY392" fmla="*/ 235576 h 679401"/>
                <a:gd name="connsiteX393" fmla="*/ 341234 w 671259"/>
                <a:gd name="connsiteY393" fmla="*/ 234059 h 679401"/>
                <a:gd name="connsiteX394" fmla="*/ 341234 w 671259"/>
                <a:gd name="connsiteY394" fmla="*/ 234135 h 679401"/>
                <a:gd name="connsiteX395" fmla="*/ 341310 w 671259"/>
                <a:gd name="connsiteY395" fmla="*/ 234059 h 679401"/>
                <a:gd name="connsiteX396" fmla="*/ 632103 w 671259"/>
                <a:gd name="connsiteY396" fmla="*/ 227764 h 679401"/>
                <a:gd name="connsiteX397" fmla="*/ 634454 w 671259"/>
                <a:gd name="connsiteY397" fmla="*/ 230495 h 679401"/>
                <a:gd name="connsiteX398" fmla="*/ 631799 w 671259"/>
                <a:gd name="connsiteY398" fmla="*/ 231405 h 679401"/>
                <a:gd name="connsiteX399" fmla="*/ 632103 w 671259"/>
                <a:gd name="connsiteY399" fmla="*/ 227764 h 679401"/>
                <a:gd name="connsiteX400" fmla="*/ 115594 w 671259"/>
                <a:gd name="connsiteY400" fmla="*/ 227764 h 679401"/>
                <a:gd name="connsiteX401" fmla="*/ 110815 w 671259"/>
                <a:gd name="connsiteY401" fmla="*/ 228219 h 679401"/>
                <a:gd name="connsiteX402" fmla="*/ 109071 w 671259"/>
                <a:gd name="connsiteY402" fmla="*/ 235273 h 679401"/>
                <a:gd name="connsiteX403" fmla="*/ 105127 w 671259"/>
                <a:gd name="connsiteY403" fmla="*/ 254614 h 679401"/>
                <a:gd name="connsiteX404" fmla="*/ 105127 w 671259"/>
                <a:gd name="connsiteY404" fmla="*/ 254841 h 679401"/>
                <a:gd name="connsiteX405" fmla="*/ 107402 w 671259"/>
                <a:gd name="connsiteY405" fmla="*/ 260605 h 679401"/>
                <a:gd name="connsiteX406" fmla="*/ 113242 w 671259"/>
                <a:gd name="connsiteY406" fmla="*/ 252338 h 679401"/>
                <a:gd name="connsiteX407" fmla="*/ 113091 w 671259"/>
                <a:gd name="connsiteY407" fmla="*/ 252035 h 679401"/>
                <a:gd name="connsiteX408" fmla="*/ 115594 w 671259"/>
                <a:gd name="connsiteY408" fmla="*/ 248091 h 679401"/>
                <a:gd name="connsiteX409" fmla="*/ 115366 w 671259"/>
                <a:gd name="connsiteY409" fmla="*/ 247712 h 679401"/>
                <a:gd name="connsiteX410" fmla="*/ 115669 w 671259"/>
                <a:gd name="connsiteY410" fmla="*/ 247408 h 679401"/>
                <a:gd name="connsiteX411" fmla="*/ 115745 w 671259"/>
                <a:gd name="connsiteY411" fmla="*/ 247332 h 679401"/>
                <a:gd name="connsiteX412" fmla="*/ 114911 w 671259"/>
                <a:gd name="connsiteY412" fmla="*/ 246574 h 679401"/>
                <a:gd name="connsiteX413" fmla="*/ 115594 w 671259"/>
                <a:gd name="connsiteY413" fmla="*/ 228219 h 679401"/>
                <a:gd name="connsiteX414" fmla="*/ 285336 w 671259"/>
                <a:gd name="connsiteY414" fmla="*/ 226627 h 679401"/>
                <a:gd name="connsiteX415" fmla="*/ 285260 w 671259"/>
                <a:gd name="connsiteY415" fmla="*/ 226702 h 679401"/>
                <a:gd name="connsiteX416" fmla="*/ 285109 w 671259"/>
                <a:gd name="connsiteY416" fmla="*/ 226778 h 679401"/>
                <a:gd name="connsiteX417" fmla="*/ 285184 w 671259"/>
                <a:gd name="connsiteY417" fmla="*/ 226854 h 679401"/>
                <a:gd name="connsiteX418" fmla="*/ 285260 w 671259"/>
                <a:gd name="connsiteY418" fmla="*/ 226702 h 679401"/>
                <a:gd name="connsiteX419" fmla="*/ 285564 w 671259"/>
                <a:gd name="connsiteY419" fmla="*/ 226930 h 679401"/>
                <a:gd name="connsiteX420" fmla="*/ 285336 w 671259"/>
                <a:gd name="connsiteY420" fmla="*/ 226627 h 679401"/>
                <a:gd name="connsiteX421" fmla="*/ 320604 w 671259"/>
                <a:gd name="connsiteY421" fmla="*/ 220862 h 679401"/>
                <a:gd name="connsiteX422" fmla="*/ 320528 w 671259"/>
                <a:gd name="connsiteY422" fmla="*/ 221166 h 679401"/>
                <a:gd name="connsiteX423" fmla="*/ 321059 w 671259"/>
                <a:gd name="connsiteY423" fmla="*/ 221014 h 679401"/>
                <a:gd name="connsiteX424" fmla="*/ 320604 w 671259"/>
                <a:gd name="connsiteY424" fmla="*/ 220862 h 679401"/>
                <a:gd name="connsiteX425" fmla="*/ 630358 w 671259"/>
                <a:gd name="connsiteY425" fmla="*/ 218208 h 679401"/>
                <a:gd name="connsiteX426" fmla="*/ 630358 w 671259"/>
                <a:gd name="connsiteY426" fmla="*/ 221621 h 679401"/>
                <a:gd name="connsiteX427" fmla="*/ 628007 w 671259"/>
                <a:gd name="connsiteY427" fmla="*/ 220559 h 679401"/>
                <a:gd name="connsiteX428" fmla="*/ 630358 w 671259"/>
                <a:gd name="connsiteY428" fmla="*/ 218208 h 679401"/>
                <a:gd name="connsiteX429" fmla="*/ 285639 w 671259"/>
                <a:gd name="connsiteY429" fmla="*/ 211912 h 679401"/>
                <a:gd name="connsiteX430" fmla="*/ 286625 w 671259"/>
                <a:gd name="connsiteY430" fmla="*/ 213657 h 679401"/>
                <a:gd name="connsiteX431" fmla="*/ 287308 w 671259"/>
                <a:gd name="connsiteY431" fmla="*/ 213809 h 679401"/>
                <a:gd name="connsiteX432" fmla="*/ 285639 w 671259"/>
                <a:gd name="connsiteY432" fmla="*/ 211912 h 679401"/>
                <a:gd name="connsiteX433" fmla="*/ 587657 w 671259"/>
                <a:gd name="connsiteY433" fmla="*/ 208424 h 679401"/>
                <a:gd name="connsiteX434" fmla="*/ 587657 w 671259"/>
                <a:gd name="connsiteY434" fmla="*/ 208499 h 679401"/>
                <a:gd name="connsiteX435" fmla="*/ 587733 w 671259"/>
                <a:gd name="connsiteY435" fmla="*/ 208424 h 679401"/>
                <a:gd name="connsiteX436" fmla="*/ 587657 w 671259"/>
                <a:gd name="connsiteY436" fmla="*/ 208424 h 679401"/>
                <a:gd name="connsiteX437" fmla="*/ 132735 w 671259"/>
                <a:gd name="connsiteY437" fmla="*/ 205617 h 679401"/>
                <a:gd name="connsiteX438" fmla="*/ 132431 w 671259"/>
                <a:gd name="connsiteY438" fmla="*/ 205921 h 679401"/>
                <a:gd name="connsiteX439" fmla="*/ 132659 w 671259"/>
                <a:gd name="connsiteY439" fmla="*/ 205997 h 679401"/>
                <a:gd name="connsiteX440" fmla="*/ 132735 w 671259"/>
                <a:gd name="connsiteY440" fmla="*/ 205617 h 679401"/>
                <a:gd name="connsiteX441" fmla="*/ 198645 w 671259"/>
                <a:gd name="connsiteY441" fmla="*/ 194771 h 679401"/>
                <a:gd name="connsiteX442" fmla="*/ 197734 w 671259"/>
                <a:gd name="connsiteY442" fmla="*/ 195454 h 679401"/>
                <a:gd name="connsiteX443" fmla="*/ 198720 w 671259"/>
                <a:gd name="connsiteY443" fmla="*/ 195302 h 679401"/>
                <a:gd name="connsiteX444" fmla="*/ 198645 w 671259"/>
                <a:gd name="connsiteY444" fmla="*/ 194771 h 679401"/>
                <a:gd name="connsiteX445" fmla="*/ 310896 w 671259"/>
                <a:gd name="connsiteY445" fmla="*/ 182864 h 679401"/>
                <a:gd name="connsiteX446" fmla="*/ 309683 w 671259"/>
                <a:gd name="connsiteY446" fmla="*/ 183091 h 679401"/>
                <a:gd name="connsiteX447" fmla="*/ 309683 w 671259"/>
                <a:gd name="connsiteY447" fmla="*/ 184532 h 679401"/>
                <a:gd name="connsiteX448" fmla="*/ 310896 w 671259"/>
                <a:gd name="connsiteY448" fmla="*/ 182864 h 679401"/>
                <a:gd name="connsiteX449" fmla="*/ 171492 w 671259"/>
                <a:gd name="connsiteY449" fmla="*/ 182409 h 679401"/>
                <a:gd name="connsiteX450" fmla="*/ 171719 w 671259"/>
                <a:gd name="connsiteY450" fmla="*/ 182560 h 679401"/>
                <a:gd name="connsiteX451" fmla="*/ 171947 w 671259"/>
                <a:gd name="connsiteY451" fmla="*/ 182409 h 679401"/>
                <a:gd name="connsiteX452" fmla="*/ 316660 w 671259"/>
                <a:gd name="connsiteY452" fmla="*/ 181726 h 679401"/>
                <a:gd name="connsiteX453" fmla="*/ 315371 w 671259"/>
                <a:gd name="connsiteY453" fmla="*/ 182333 h 679401"/>
                <a:gd name="connsiteX454" fmla="*/ 315219 w 671259"/>
                <a:gd name="connsiteY454" fmla="*/ 182712 h 679401"/>
                <a:gd name="connsiteX455" fmla="*/ 316660 w 671259"/>
                <a:gd name="connsiteY455" fmla="*/ 181726 h 679401"/>
                <a:gd name="connsiteX456" fmla="*/ 374834 w 671259"/>
                <a:gd name="connsiteY456" fmla="*/ 177934 h 679401"/>
                <a:gd name="connsiteX457" fmla="*/ 374531 w 671259"/>
                <a:gd name="connsiteY457" fmla="*/ 178009 h 679401"/>
                <a:gd name="connsiteX458" fmla="*/ 375061 w 671259"/>
                <a:gd name="connsiteY458" fmla="*/ 178389 h 679401"/>
                <a:gd name="connsiteX459" fmla="*/ 525236 w 671259"/>
                <a:gd name="connsiteY459" fmla="*/ 175810 h 679401"/>
                <a:gd name="connsiteX460" fmla="*/ 525236 w 671259"/>
                <a:gd name="connsiteY460" fmla="*/ 175886 h 679401"/>
                <a:gd name="connsiteX461" fmla="*/ 525387 w 671259"/>
                <a:gd name="connsiteY461" fmla="*/ 175886 h 679401"/>
                <a:gd name="connsiteX462" fmla="*/ 525236 w 671259"/>
                <a:gd name="connsiteY462" fmla="*/ 175810 h 679401"/>
                <a:gd name="connsiteX463" fmla="*/ 450983 w 671259"/>
                <a:gd name="connsiteY463" fmla="*/ 170577 h 679401"/>
                <a:gd name="connsiteX464" fmla="*/ 451893 w 671259"/>
                <a:gd name="connsiteY464" fmla="*/ 171032 h 679401"/>
                <a:gd name="connsiteX465" fmla="*/ 451741 w 671259"/>
                <a:gd name="connsiteY465" fmla="*/ 170577 h 679401"/>
                <a:gd name="connsiteX466" fmla="*/ 450983 w 671259"/>
                <a:gd name="connsiteY466" fmla="*/ 170577 h 679401"/>
                <a:gd name="connsiteX467" fmla="*/ 530393 w 671259"/>
                <a:gd name="connsiteY467" fmla="*/ 169439 h 679401"/>
                <a:gd name="connsiteX468" fmla="*/ 531000 w 671259"/>
                <a:gd name="connsiteY468" fmla="*/ 172397 h 679401"/>
                <a:gd name="connsiteX469" fmla="*/ 531986 w 671259"/>
                <a:gd name="connsiteY469" fmla="*/ 171714 h 679401"/>
                <a:gd name="connsiteX470" fmla="*/ 530393 w 671259"/>
                <a:gd name="connsiteY470" fmla="*/ 169439 h 679401"/>
                <a:gd name="connsiteX471" fmla="*/ 483900 w 671259"/>
                <a:gd name="connsiteY471" fmla="*/ 165647 h 679401"/>
                <a:gd name="connsiteX472" fmla="*/ 483824 w 671259"/>
                <a:gd name="connsiteY472" fmla="*/ 165722 h 679401"/>
                <a:gd name="connsiteX473" fmla="*/ 483976 w 671259"/>
                <a:gd name="connsiteY473" fmla="*/ 165798 h 679401"/>
                <a:gd name="connsiteX474" fmla="*/ 483900 w 671259"/>
                <a:gd name="connsiteY474" fmla="*/ 165647 h 679401"/>
                <a:gd name="connsiteX475" fmla="*/ 512873 w 671259"/>
                <a:gd name="connsiteY475" fmla="*/ 147140 h 679401"/>
                <a:gd name="connsiteX476" fmla="*/ 512342 w 671259"/>
                <a:gd name="connsiteY476" fmla="*/ 147368 h 679401"/>
                <a:gd name="connsiteX477" fmla="*/ 513404 w 671259"/>
                <a:gd name="connsiteY477" fmla="*/ 148126 h 679401"/>
                <a:gd name="connsiteX478" fmla="*/ 512873 w 671259"/>
                <a:gd name="connsiteY478" fmla="*/ 147140 h 679401"/>
                <a:gd name="connsiteX479" fmla="*/ 190226 w 671259"/>
                <a:gd name="connsiteY479" fmla="*/ 143727 h 679401"/>
                <a:gd name="connsiteX480" fmla="*/ 190150 w 671259"/>
                <a:gd name="connsiteY480" fmla="*/ 143803 h 679401"/>
                <a:gd name="connsiteX481" fmla="*/ 190226 w 671259"/>
                <a:gd name="connsiteY481" fmla="*/ 143803 h 679401"/>
                <a:gd name="connsiteX482" fmla="*/ 516817 w 671259"/>
                <a:gd name="connsiteY482" fmla="*/ 137356 h 679401"/>
                <a:gd name="connsiteX483" fmla="*/ 518106 w 671259"/>
                <a:gd name="connsiteY483" fmla="*/ 137735 h 679401"/>
                <a:gd name="connsiteX484" fmla="*/ 518258 w 671259"/>
                <a:gd name="connsiteY484" fmla="*/ 137508 h 679401"/>
                <a:gd name="connsiteX485" fmla="*/ 516817 w 671259"/>
                <a:gd name="connsiteY485" fmla="*/ 137356 h 679401"/>
                <a:gd name="connsiteX486" fmla="*/ 190529 w 671259"/>
                <a:gd name="connsiteY486" fmla="*/ 136674 h 679401"/>
                <a:gd name="connsiteX487" fmla="*/ 189088 w 671259"/>
                <a:gd name="connsiteY487" fmla="*/ 137660 h 679401"/>
                <a:gd name="connsiteX488" fmla="*/ 190529 w 671259"/>
                <a:gd name="connsiteY488" fmla="*/ 136901 h 679401"/>
                <a:gd name="connsiteX489" fmla="*/ 243773 w 671259"/>
                <a:gd name="connsiteY489" fmla="*/ 134702 h 679401"/>
                <a:gd name="connsiteX490" fmla="*/ 243242 w 671259"/>
                <a:gd name="connsiteY490" fmla="*/ 134853 h 679401"/>
                <a:gd name="connsiteX491" fmla="*/ 243773 w 671259"/>
                <a:gd name="connsiteY491" fmla="*/ 135308 h 679401"/>
                <a:gd name="connsiteX492" fmla="*/ 245669 w 671259"/>
                <a:gd name="connsiteY492" fmla="*/ 133564 h 679401"/>
                <a:gd name="connsiteX493" fmla="*/ 244986 w 671259"/>
                <a:gd name="connsiteY493" fmla="*/ 133791 h 679401"/>
                <a:gd name="connsiteX494" fmla="*/ 244986 w 671259"/>
                <a:gd name="connsiteY494" fmla="*/ 134019 h 679401"/>
                <a:gd name="connsiteX495" fmla="*/ 245669 w 671259"/>
                <a:gd name="connsiteY495" fmla="*/ 133564 h 679401"/>
                <a:gd name="connsiteX496" fmla="*/ 376503 w 671259"/>
                <a:gd name="connsiteY496" fmla="*/ 131668 h 679401"/>
                <a:gd name="connsiteX497" fmla="*/ 376351 w 671259"/>
                <a:gd name="connsiteY497" fmla="*/ 131744 h 679401"/>
                <a:gd name="connsiteX498" fmla="*/ 376275 w 671259"/>
                <a:gd name="connsiteY498" fmla="*/ 131895 h 679401"/>
                <a:gd name="connsiteX499" fmla="*/ 376578 w 671259"/>
                <a:gd name="connsiteY499" fmla="*/ 131744 h 679401"/>
                <a:gd name="connsiteX500" fmla="*/ 397512 w 671259"/>
                <a:gd name="connsiteY500" fmla="*/ 129848 h 679401"/>
                <a:gd name="connsiteX501" fmla="*/ 397360 w 671259"/>
                <a:gd name="connsiteY501" fmla="*/ 130075 h 679401"/>
                <a:gd name="connsiteX502" fmla="*/ 397436 w 671259"/>
                <a:gd name="connsiteY502" fmla="*/ 130075 h 679401"/>
                <a:gd name="connsiteX503" fmla="*/ 397512 w 671259"/>
                <a:gd name="connsiteY503" fmla="*/ 129848 h 679401"/>
                <a:gd name="connsiteX504" fmla="*/ 295954 w 671259"/>
                <a:gd name="connsiteY504" fmla="*/ 126662 h 679401"/>
                <a:gd name="connsiteX505" fmla="*/ 294968 w 671259"/>
                <a:gd name="connsiteY505" fmla="*/ 126738 h 679401"/>
                <a:gd name="connsiteX506" fmla="*/ 295120 w 671259"/>
                <a:gd name="connsiteY506" fmla="*/ 127041 h 679401"/>
                <a:gd name="connsiteX507" fmla="*/ 295954 w 671259"/>
                <a:gd name="connsiteY507" fmla="*/ 126662 h 679401"/>
                <a:gd name="connsiteX508" fmla="*/ 479122 w 671259"/>
                <a:gd name="connsiteY508" fmla="*/ 114527 h 679401"/>
                <a:gd name="connsiteX509" fmla="*/ 479046 w 671259"/>
                <a:gd name="connsiteY509" fmla="*/ 114603 h 679401"/>
                <a:gd name="connsiteX510" fmla="*/ 479197 w 671259"/>
                <a:gd name="connsiteY510" fmla="*/ 114527 h 679401"/>
                <a:gd name="connsiteX511" fmla="*/ 352535 w 671259"/>
                <a:gd name="connsiteY511" fmla="*/ 104136 h 679401"/>
                <a:gd name="connsiteX512" fmla="*/ 352915 w 671259"/>
                <a:gd name="connsiteY512" fmla="*/ 107018 h 679401"/>
                <a:gd name="connsiteX513" fmla="*/ 352611 w 671259"/>
                <a:gd name="connsiteY513" fmla="*/ 104136 h 679401"/>
                <a:gd name="connsiteX514" fmla="*/ 188481 w 671259"/>
                <a:gd name="connsiteY514" fmla="*/ 92076 h 679401"/>
                <a:gd name="connsiteX515" fmla="*/ 188405 w 671259"/>
                <a:gd name="connsiteY515" fmla="*/ 92531 h 679401"/>
                <a:gd name="connsiteX516" fmla="*/ 188633 w 671259"/>
                <a:gd name="connsiteY516" fmla="*/ 92456 h 679401"/>
                <a:gd name="connsiteX517" fmla="*/ 188481 w 671259"/>
                <a:gd name="connsiteY517" fmla="*/ 92076 h 679401"/>
                <a:gd name="connsiteX518" fmla="*/ 392278 w 671259"/>
                <a:gd name="connsiteY518" fmla="*/ 72963 h 679401"/>
                <a:gd name="connsiteX519" fmla="*/ 392733 w 671259"/>
                <a:gd name="connsiteY519" fmla="*/ 73494 h 679401"/>
                <a:gd name="connsiteX520" fmla="*/ 393719 w 671259"/>
                <a:gd name="connsiteY520" fmla="*/ 74253 h 679401"/>
                <a:gd name="connsiteX521" fmla="*/ 392278 w 671259"/>
                <a:gd name="connsiteY521" fmla="*/ 72963 h 679401"/>
                <a:gd name="connsiteX522" fmla="*/ 239070 w 671259"/>
                <a:gd name="connsiteY522" fmla="*/ 64696 h 679401"/>
                <a:gd name="connsiteX523" fmla="*/ 238464 w 671259"/>
                <a:gd name="connsiteY523" fmla="*/ 65075 h 679401"/>
                <a:gd name="connsiteX524" fmla="*/ 239070 w 671259"/>
                <a:gd name="connsiteY524" fmla="*/ 65000 h 679401"/>
                <a:gd name="connsiteX525" fmla="*/ 443095 w 671259"/>
                <a:gd name="connsiteY525" fmla="*/ 43232 h 679401"/>
                <a:gd name="connsiteX526" fmla="*/ 448177 w 671259"/>
                <a:gd name="connsiteY526" fmla="*/ 49831 h 679401"/>
                <a:gd name="connsiteX527" fmla="*/ 444537 w 671259"/>
                <a:gd name="connsiteY527" fmla="*/ 55822 h 679401"/>
                <a:gd name="connsiteX528" fmla="*/ 443475 w 671259"/>
                <a:gd name="connsiteY528" fmla="*/ 56202 h 679401"/>
                <a:gd name="connsiteX529" fmla="*/ 442185 w 671259"/>
                <a:gd name="connsiteY529" fmla="*/ 55216 h 679401"/>
                <a:gd name="connsiteX530" fmla="*/ 438848 w 671259"/>
                <a:gd name="connsiteY530" fmla="*/ 44521 h 679401"/>
                <a:gd name="connsiteX531" fmla="*/ 443095 w 671259"/>
                <a:gd name="connsiteY531" fmla="*/ 43232 h 679401"/>
                <a:gd name="connsiteX532" fmla="*/ 322045 w 671259"/>
                <a:gd name="connsiteY532" fmla="*/ 42625 h 679401"/>
                <a:gd name="connsiteX533" fmla="*/ 322045 w 671259"/>
                <a:gd name="connsiteY533" fmla="*/ 42777 h 679401"/>
                <a:gd name="connsiteX534" fmla="*/ 322425 w 671259"/>
                <a:gd name="connsiteY534" fmla="*/ 42625 h 679401"/>
                <a:gd name="connsiteX535" fmla="*/ 366491 w 671259"/>
                <a:gd name="connsiteY535" fmla="*/ 39515 h 679401"/>
                <a:gd name="connsiteX536" fmla="*/ 375517 w 671259"/>
                <a:gd name="connsiteY536" fmla="*/ 41336 h 679401"/>
                <a:gd name="connsiteX537" fmla="*/ 389927 w 671259"/>
                <a:gd name="connsiteY537" fmla="*/ 44142 h 679401"/>
                <a:gd name="connsiteX538" fmla="*/ 412226 w 671259"/>
                <a:gd name="connsiteY538" fmla="*/ 54381 h 679401"/>
                <a:gd name="connsiteX539" fmla="*/ 417914 w 671259"/>
                <a:gd name="connsiteY539" fmla="*/ 55140 h 679401"/>
                <a:gd name="connsiteX540" fmla="*/ 428078 w 671259"/>
                <a:gd name="connsiteY540" fmla="*/ 58401 h 679401"/>
                <a:gd name="connsiteX541" fmla="*/ 433159 w 671259"/>
                <a:gd name="connsiteY541" fmla="*/ 61966 h 679401"/>
                <a:gd name="connsiteX542" fmla="*/ 441123 w 671259"/>
                <a:gd name="connsiteY542" fmla="*/ 66061 h 679401"/>
                <a:gd name="connsiteX543" fmla="*/ 453562 w 671259"/>
                <a:gd name="connsiteY543" fmla="*/ 73039 h 679401"/>
                <a:gd name="connsiteX544" fmla="*/ 483293 w 671259"/>
                <a:gd name="connsiteY544" fmla="*/ 90635 h 679401"/>
                <a:gd name="connsiteX545" fmla="*/ 483976 w 671259"/>
                <a:gd name="connsiteY545" fmla="*/ 94959 h 679401"/>
                <a:gd name="connsiteX546" fmla="*/ 484355 w 671259"/>
                <a:gd name="connsiteY546" fmla="*/ 98523 h 679401"/>
                <a:gd name="connsiteX547" fmla="*/ 493608 w 671259"/>
                <a:gd name="connsiteY547" fmla="*/ 99964 h 679401"/>
                <a:gd name="connsiteX548" fmla="*/ 497780 w 671259"/>
                <a:gd name="connsiteY548" fmla="*/ 108232 h 679401"/>
                <a:gd name="connsiteX549" fmla="*/ 508398 w 671259"/>
                <a:gd name="connsiteY549" fmla="*/ 119684 h 679401"/>
                <a:gd name="connsiteX550" fmla="*/ 518561 w 671259"/>
                <a:gd name="connsiteY550" fmla="*/ 125752 h 679401"/>
                <a:gd name="connsiteX551" fmla="*/ 520837 w 671259"/>
                <a:gd name="connsiteY551" fmla="*/ 130454 h 679401"/>
                <a:gd name="connsiteX552" fmla="*/ 526298 w 671259"/>
                <a:gd name="connsiteY552" fmla="*/ 136522 h 679401"/>
                <a:gd name="connsiteX553" fmla="*/ 527359 w 671259"/>
                <a:gd name="connsiteY553" fmla="*/ 136901 h 679401"/>
                <a:gd name="connsiteX554" fmla="*/ 541391 w 671259"/>
                <a:gd name="connsiteY554" fmla="*/ 157152 h 679401"/>
                <a:gd name="connsiteX555" fmla="*/ 542377 w 671259"/>
                <a:gd name="connsiteY555" fmla="*/ 157379 h 679401"/>
                <a:gd name="connsiteX556" fmla="*/ 542529 w 671259"/>
                <a:gd name="connsiteY556" fmla="*/ 158441 h 679401"/>
                <a:gd name="connsiteX557" fmla="*/ 543515 w 671259"/>
                <a:gd name="connsiteY557" fmla="*/ 158593 h 679401"/>
                <a:gd name="connsiteX558" fmla="*/ 542680 w 671259"/>
                <a:gd name="connsiteY558" fmla="*/ 163220 h 679401"/>
                <a:gd name="connsiteX559" fmla="*/ 540177 w 671259"/>
                <a:gd name="connsiteY559" fmla="*/ 160944 h 679401"/>
                <a:gd name="connsiteX560" fmla="*/ 540253 w 671259"/>
                <a:gd name="connsiteY560" fmla="*/ 167391 h 679401"/>
                <a:gd name="connsiteX561" fmla="*/ 541846 w 671259"/>
                <a:gd name="connsiteY561" fmla="*/ 169742 h 679401"/>
                <a:gd name="connsiteX562" fmla="*/ 547610 w 671259"/>
                <a:gd name="connsiteY562" fmla="*/ 173004 h 679401"/>
                <a:gd name="connsiteX563" fmla="*/ 550796 w 671259"/>
                <a:gd name="connsiteY563" fmla="*/ 174748 h 679401"/>
                <a:gd name="connsiteX564" fmla="*/ 557091 w 671259"/>
                <a:gd name="connsiteY564" fmla="*/ 178692 h 679401"/>
                <a:gd name="connsiteX565" fmla="*/ 565889 w 671259"/>
                <a:gd name="connsiteY565" fmla="*/ 177782 h 679401"/>
                <a:gd name="connsiteX566" fmla="*/ 575597 w 671259"/>
                <a:gd name="connsiteY566" fmla="*/ 184608 h 679401"/>
                <a:gd name="connsiteX567" fmla="*/ 573246 w 671259"/>
                <a:gd name="connsiteY567" fmla="*/ 192875 h 679401"/>
                <a:gd name="connsiteX568" fmla="*/ 572108 w 671259"/>
                <a:gd name="connsiteY568" fmla="*/ 195454 h 679401"/>
                <a:gd name="connsiteX569" fmla="*/ 580376 w 671259"/>
                <a:gd name="connsiteY569" fmla="*/ 208272 h 679401"/>
                <a:gd name="connsiteX570" fmla="*/ 582575 w 671259"/>
                <a:gd name="connsiteY570" fmla="*/ 206982 h 679401"/>
                <a:gd name="connsiteX571" fmla="*/ 595014 w 671259"/>
                <a:gd name="connsiteY571" fmla="*/ 202204 h 679401"/>
                <a:gd name="connsiteX572" fmla="*/ 599337 w 671259"/>
                <a:gd name="connsiteY572" fmla="*/ 202659 h 679401"/>
                <a:gd name="connsiteX573" fmla="*/ 603964 w 671259"/>
                <a:gd name="connsiteY573" fmla="*/ 206907 h 679401"/>
                <a:gd name="connsiteX574" fmla="*/ 606315 w 671259"/>
                <a:gd name="connsiteY574" fmla="*/ 208196 h 679401"/>
                <a:gd name="connsiteX575" fmla="*/ 610865 w 671259"/>
                <a:gd name="connsiteY575" fmla="*/ 218359 h 679401"/>
                <a:gd name="connsiteX576" fmla="*/ 620801 w 671259"/>
                <a:gd name="connsiteY576" fmla="*/ 231481 h 679401"/>
                <a:gd name="connsiteX577" fmla="*/ 624669 w 671259"/>
                <a:gd name="connsiteY577" fmla="*/ 240961 h 679401"/>
                <a:gd name="connsiteX578" fmla="*/ 637639 w 671259"/>
                <a:gd name="connsiteY578" fmla="*/ 266901 h 679401"/>
                <a:gd name="connsiteX579" fmla="*/ 637791 w 671259"/>
                <a:gd name="connsiteY579" fmla="*/ 267962 h 679401"/>
                <a:gd name="connsiteX580" fmla="*/ 642569 w 671259"/>
                <a:gd name="connsiteY580" fmla="*/ 268645 h 679401"/>
                <a:gd name="connsiteX581" fmla="*/ 642645 w 671259"/>
                <a:gd name="connsiteY581" fmla="*/ 264170 h 679401"/>
                <a:gd name="connsiteX582" fmla="*/ 642796 w 671259"/>
                <a:gd name="connsiteY582" fmla="*/ 259619 h 679401"/>
                <a:gd name="connsiteX583" fmla="*/ 639080 w 671259"/>
                <a:gd name="connsiteY583" fmla="*/ 250973 h 679401"/>
                <a:gd name="connsiteX584" fmla="*/ 635288 w 671259"/>
                <a:gd name="connsiteY584" fmla="*/ 239975 h 679401"/>
                <a:gd name="connsiteX585" fmla="*/ 635136 w 671259"/>
                <a:gd name="connsiteY585" fmla="*/ 238914 h 679401"/>
                <a:gd name="connsiteX586" fmla="*/ 634150 w 671259"/>
                <a:gd name="connsiteY586" fmla="*/ 238610 h 679401"/>
                <a:gd name="connsiteX587" fmla="*/ 633998 w 671259"/>
                <a:gd name="connsiteY587" fmla="*/ 234666 h 679401"/>
                <a:gd name="connsiteX588" fmla="*/ 636577 w 671259"/>
                <a:gd name="connsiteY588" fmla="*/ 236183 h 679401"/>
                <a:gd name="connsiteX589" fmla="*/ 643782 w 671259"/>
                <a:gd name="connsiteY589" fmla="*/ 250442 h 679401"/>
                <a:gd name="connsiteX590" fmla="*/ 644768 w 671259"/>
                <a:gd name="connsiteY590" fmla="*/ 254917 h 679401"/>
                <a:gd name="connsiteX591" fmla="*/ 644996 w 671259"/>
                <a:gd name="connsiteY591" fmla="*/ 260226 h 679401"/>
                <a:gd name="connsiteX592" fmla="*/ 645072 w 671259"/>
                <a:gd name="connsiteY592" fmla="*/ 260302 h 679401"/>
                <a:gd name="connsiteX593" fmla="*/ 646058 w 671259"/>
                <a:gd name="connsiteY593" fmla="*/ 262046 h 679401"/>
                <a:gd name="connsiteX594" fmla="*/ 654022 w 671259"/>
                <a:gd name="connsiteY594" fmla="*/ 270010 h 679401"/>
                <a:gd name="connsiteX595" fmla="*/ 658041 w 671259"/>
                <a:gd name="connsiteY595" fmla="*/ 276002 h 679401"/>
                <a:gd name="connsiteX596" fmla="*/ 663123 w 671259"/>
                <a:gd name="connsiteY596" fmla="*/ 279946 h 679401"/>
                <a:gd name="connsiteX597" fmla="*/ 666991 w 671259"/>
                <a:gd name="connsiteY597" fmla="*/ 285028 h 679401"/>
                <a:gd name="connsiteX598" fmla="*/ 665854 w 671259"/>
                <a:gd name="connsiteY598" fmla="*/ 290716 h 679401"/>
                <a:gd name="connsiteX599" fmla="*/ 669570 w 671259"/>
                <a:gd name="connsiteY599" fmla="*/ 308312 h 679401"/>
                <a:gd name="connsiteX600" fmla="*/ 669418 w 671259"/>
                <a:gd name="connsiteY600" fmla="*/ 316883 h 679401"/>
                <a:gd name="connsiteX601" fmla="*/ 671239 w 671259"/>
                <a:gd name="connsiteY601" fmla="*/ 332583 h 679401"/>
                <a:gd name="connsiteX602" fmla="*/ 665929 w 671259"/>
                <a:gd name="connsiteY602" fmla="*/ 358446 h 679401"/>
                <a:gd name="connsiteX603" fmla="*/ 662668 w 671259"/>
                <a:gd name="connsiteY603" fmla="*/ 383779 h 679401"/>
                <a:gd name="connsiteX604" fmla="*/ 660544 w 671259"/>
                <a:gd name="connsiteY604" fmla="*/ 391136 h 679401"/>
                <a:gd name="connsiteX605" fmla="*/ 659786 w 671259"/>
                <a:gd name="connsiteY605" fmla="*/ 410628 h 679401"/>
                <a:gd name="connsiteX606" fmla="*/ 657738 w 671259"/>
                <a:gd name="connsiteY606" fmla="*/ 414648 h 679401"/>
                <a:gd name="connsiteX607" fmla="*/ 655539 w 671259"/>
                <a:gd name="connsiteY607" fmla="*/ 421170 h 679401"/>
                <a:gd name="connsiteX608" fmla="*/ 653263 w 671259"/>
                <a:gd name="connsiteY608" fmla="*/ 431334 h 679401"/>
                <a:gd name="connsiteX609" fmla="*/ 643403 w 671259"/>
                <a:gd name="connsiteY609" fmla="*/ 454922 h 679401"/>
                <a:gd name="connsiteX610" fmla="*/ 640900 w 671259"/>
                <a:gd name="connsiteY610" fmla="*/ 459321 h 679401"/>
                <a:gd name="connsiteX611" fmla="*/ 632254 w 671259"/>
                <a:gd name="connsiteY611" fmla="*/ 480103 h 679401"/>
                <a:gd name="connsiteX612" fmla="*/ 621180 w 671259"/>
                <a:gd name="connsiteY612" fmla="*/ 503235 h 679401"/>
                <a:gd name="connsiteX613" fmla="*/ 611472 w 671259"/>
                <a:gd name="connsiteY613" fmla="*/ 519087 h 679401"/>
                <a:gd name="connsiteX614" fmla="*/ 611700 w 671259"/>
                <a:gd name="connsiteY614" fmla="*/ 523183 h 679401"/>
                <a:gd name="connsiteX615" fmla="*/ 614051 w 671259"/>
                <a:gd name="connsiteY615" fmla="*/ 528340 h 679401"/>
                <a:gd name="connsiteX616" fmla="*/ 618753 w 671259"/>
                <a:gd name="connsiteY616" fmla="*/ 525913 h 679401"/>
                <a:gd name="connsiteX617" fmla="*/ 623456 w 671259"/>
                <a:gd name="connsiteY617" fmla="*/ 522349 h 679401"/>
                <a:gd name="connsiteX618" fmla="*/ 623683 w 671259"/>
                <a:gd name="connsiteY618" fmla="*/ 521590 h 679401"/>
                <a:gd name="connsiteX619" fmla="*/ 628462 w 671259"/>
                <a:gd name="connsiteY619" fmla="*/ 514233 h 679401"/>
                <a:gd name="connsiteX620" fmla="*/ 632178 w 671259"/>
                <a:gd name="connsiteY620" fmla="*/ 509455 h 679401"/>
                <a:gd name="connsiteX621" fmla="*/ 633012 w 671259"/>
                <a:gd name="connsiteY621" fmla="*/ 512868 h 679401"/>
                <a:gd name="connsiteX622" fmla="*/ 632254 w 671259"/>
                <a:gd name="connsiteY622" fmla="*/ 514157 h 679401"/>
                <a:gd name="connsiteX623" fmla="*/ 631647 w 671259"/>
                <a:gd name="connsiteY623" fmla="*/ 515674 h 679401"/>
                <a:gd name="connsiteX624" fmla="*/ 632254 w 671259"/>
                <a:gd name="connsiteY624" fmla="*/ 520301 h 679401"/>
                <a:gd name="connsiteX625" fmla="*/ 631040 w 671259"/>
                <a:gd name="connsiteY625" fmla="*/ 525155 h 679401"/>
                <a:gd name="connsiteX626" fmla="*/ 629523 w 671259"/>
                <a:gd name="connsiteY626" fmla="*/ 525155 h 679401"/>
                <a:gd name="connsiteX627" fmla="*/ 628765 w 671259"/>
                <a:gd name="connsiteY627" fmla="*/ 525306 h 679401"/>
                <a:gd name="connsiteX628" fmla="*/ 624821 w 671259"/>
                <a:gd name="connsiteY628" fmla="*/ 529857 h 679401"/>
                <a:gd name="connsiteX629" fmla="*/ 612913 w 671259"/>
                <a:gd name="connsiteY629" fmla="*/ 537593 h 679401"/>
                <a:gd name="connsiteX630" fmla="*/ 611245 w 671259"/>
                <a:gd name="connsiteY630" fmla="*/ 540703 h 679401"/>
                <a:gd name="connsiteX631" fmla="*/ 600778 w 671259"/>
                <a:gd name="connsiteY631" fmla="*/ 546240 h 679401"/>
                <a:gd name="connsiteX632" fmla="*/ 595848 w 671259"/>
                <a:gd name="connsiteY632" fmla="*/ 549653 h 679401"/>
                <a:gd name="connsiteX633" fmla="*/ 588188 w 671259"/>
                <a:gd name="connsiteY633" fmla="*/ 554507 h 679401"/>
                <a:gd name="connsiteX634" fmla="*/ 576356 w 671259"/>
                <a:gd name="connsiteY634" fmla="*/ 566870 h 679401"/>
                <a:gd name="connsiteX635" fmla="*/ 552844 w 671259"/>
                <a:gd name="connsiteY635" fmla="*/ 590685 h 679401"/>
                <a:gd name="connsiteX636" fmla="*/ 536840 w 671259"/>
                <a:gd name="connsiteY636" fmla="*/ 605627 h 679401"/>
                <a:gd name="connsiteX637" fmla="*/ 523795 w 671259"/>
                <a:gd name="connsiteY637" fmla="*/ 613894 h 679401"/>
                <a:gd name="connsiteX638" fmla="*/ 516210 w 671259"/>
                <a:gd name="connsiteY638" fmla="*/ 621327 h 679401"/>
                <a:gd name="connsiteX639" fmla="*/ 498917 w 671259"/>
                <a:gd name="connsiteY639" fmla="*/ 631263 h 679401"/>
                <a:gd name="connsiteX640" fmla="*/ 491333 w 671259"/>
                <a:gd name="connsiteY640" fmla="*/ 637710 h 679401"/>
                <a:gd name="connsiteX641" fmla="*/ 485720 w 671259"/>
                <a:gd name="connsiteY641" fmla="*/ 639454 h 679401"/>
                <a:gd name="connsiteX642" fmla="*/ 480032 w 671259"/>
                <a:gd name="connsiteY642" fmla="*/ 640288 h 679401"/>
                <a:gd name="connsiteX643" fmla="*/ 478894 w 671259"/>
                <a:gd name="connsiteY643" fmla="*/ 641199 h 679401"/>
                <a:gd name="connsiteX644" fmla="*/ 474116 w 671259"/>
                <a:gd name="connsiteY644" fmla="*/ 648101 h 679401"/>
                <a:gd name="connsiteX645" fmla="*/ 469565 w 671259"/>
                <a:gd name="connsiteY645" fmla="*/ 649997 h 679401"/>
                <a:gd name="connsiteX646" fmla="*/ 465090 w 671259"/>
                <a:gd name="connsiteY646" fmla="*/ 653031 h 679401"/>
                <a:gd name="connsiteX647" fmla="*/ 465242 w 671259"/>
                <a:gd name="connsiteY647" fmla="*/ 654547 h 679401"/>
                <a:gd name="connsiteX648" fmla="*/ 456671 w 671259"/>
                <a:gd name="connsiteY648" fmla="*/ 656899 h 679401"/>
                <a:gd name="connsiteX649" fmla="*/ 450452 w 671259"/>
                <a:gd name="connsiteY649" fmla="*/ 658112 h 679401"/>
                <a:gd name="connsiteX650" fmla="*/ 437255 w 671259"/>
                <a:gd name="connsiteY650" fmla="*/ 660918 h 679401"/>
                <a:gd name="connsiteX651" fmla="*/ 432097 w 671259"/>
                <a:gd name="connsiteY651" fmla="*/ 660463 h 679401"/>
                <a:gd name="connsiteX652" fmla="*/ 417914 w 671259"/>
                <a:gd name="connsiteY652" fmla="*/ 664483 h 679401"/>
                <a:gd name="connsiteX653" fmla="*/ 409420 w 671259"/>
                <a:gd name="connsiteY653" fmla="*/ 666759 h 679401"/>
                <a:gd name="connsiteX654" fmla="*/ 404262 w 671259"/>
                <a:gd name="connsiteY654" fmla="*/ 666759 h 679401"/>
                <a:gd name="connsiteX655" fmla="*/ 373241 w 671259"/>
                <a:gd name="connsiteY655" fmla="*/ 673130 h 679401"/>
                <a:gd name="connsiteX656" fmla="*/ 369828 w 671259"/>
                <a:gd name="connsiteY656" fmla="*/ 675405 h 679401"/>
                <a:gd name="connsiteX657" fmla="*/ 356403 w 671259"/>
                <a:gd name="connsiteY657" fmla="*/ 677301 h 679401"/>
                <a:gd name="connsiteX658" fmla="*/ 352459 w 671259"/>
                <a:gd name="connsiteY658" fmla="*/ 676012 h 679401"/>
                <a:gd name="connsiteX659" fmla="*/ 314157 w 671259"/>
                <a:gd name="connsiteY659" fmla="*/ 676998 h 679401"/>
                <a:gd name="connsiteX660" fmla="*/ 307938 w 671259"/>
                <a:gd name="connsiteY660" fmla="*/ 675405 h 679401"/>
                <a:gd name="connsiteX661" fmla="*/ 277296 w 671259"/>
                <a:gd name="connsiteY661" fmla="*/ 675633 h 679401"/>
                <a:gd name="connsiteX662" fmla="*/ 252419 w 671259"/>
                <a:gd name="connsiteY662" fmla="*/ 669792 h 679401"/>
                <a:gd name="connsiteX663" fmla="*/ 244607 w 671259"/>
                <a:gd name="connsiteY663" fmla="*/ 670627 h 679401"/>
                <a:gd name="connsiteX664" fmla="*/ 231106 w 671259"/>
                <a:gd name="connsiteY664" fmla="*/ 666759 h 679401"/>
                <a:gd name="connsiteX665" fmla="*/ 210628 w 671259"/>
                <a:gd name="connsiteY665" fmla="*/ 661525 h 679401"/>
                <a:gd name="connsiteX666" fmla="*/ 193715 w 671259"/>
                <a:gd name="connsiteY666" fmla="*/ 652651 h 679401"/>
                <a:gd name="connsiteX667" fmla="*/ 190908 w 671259"/>
                <a:gd name="connsiteY667" fmla="*/ 653334 h 679401"/>
                <a:gd name="connsiteX668" fmla="*/ 187950 w 671259"/>
                <a:gd name="connsiteY668" fmla="*/ 653486 h 679401"/>
                <a:gd name="connsiteX669" fmla="*/ 163983 w 671259"/>
                <a:gd name="connsiteY669" fmla="*/ 645598 h 679401"/>
                <a:gd name="connsiteX670" fmla="*/ 156550 w 671259"/>
                <a:gd name="connsiteY670" fmla="*/ 639075 h 679401"/>
                <a:gd name="connsiteX671" fmla="*/ 148283 w 671259"/>
                <a:gd name="connsiteY671" fmla="*/ 637558 h 679401"/>
                <a:gd name="connsiteX672" fmla="*/ 147373 w 671259"/>
                <a:gd name="connsiteY672" fmla="*/ 638089 h 679401"/>
                <a:gd name="connsiteX673" fmla="*/ 128715 w 671259"/>
                <a:gd name="connsiteY673" fmla="*/ 628305 h 679401"/>
                <a:gd name="connsiteX674" fmla="*/ 126743 w 671259"/>
                <a:gd name="connsiteY674" fmla="*/ 627319 h 679401"/>
                <a:gd name="connsiteX675" fmla="*/ 103079 w 671259"/>
                <a:gd name="connsiteY675" fmla="*/ 617990 h 679401"/>
                <a:gd name="connsiteX676" fmla="*/ 78353 w 671259"/>
                <a:gd name="connsiteY676" fmla="*/ 599711 h 679401"/>
                <a:gd name="connsiteX677" fmla="*/ 67432 w 671259"/>
                <a:gd name="connsiteY677" fmla="*/ 591368 h 679401"/>
                <a:gd name="connsiteX678" fmla="*/ 50442 w 671259"/>
                <a:gd name="connsiteY678" fmla="*/ 578019 h 679401"/>
                <a:gd name="connsiteX679" fmla="*/ 47105 w 671259"/>
                <a:gd name="connsiteY679" fmla="*/ 576654 h 679401"/>
                <a:gd name="connsiteX680" fmla="*/ 39445 w 671259"/>
                <a:gd name="connsiteY680" fmla="*/ 563229 h 679401"/>
                <a:gd name="connsiteX681" fmla="*/ 35728 w 671259"/>
                <a:gd name="connsiteY681" fmla="*/ 560726 h 679401"/>
                <a:gd name="connsiteX682" fmla="*/ 34666 w 671259"/>
                <a:gd name="connsiteY682" fmla="*/ 560954 h 679401"/>
                <a:gd name="connsiteX683" fmla="*/ 32239 w 671259"/>
                <a:gd name="connsiteY683" fmla="*/ 560726 h 679401"/>
                <a:gd name="connsiteX684" fmla="*/ 30798 w 671259"/>
                <a:gd name="connsiteY684" fmla="*/ 559437 h 679401"/>
                <a:gd name="connsiteX685" fmla="*/ 31102 w 671259"/>
                <a:gd name="connsiteY685" fmla="*/ 558072 h 679401"/>
                <a:gd name="connsiteX686" fmla="*/ 28978 w 671259"/>
                <a:gd name="connsiteY686" fmla="*/ 555266 h 679401"/>
                <a:gd name="connsiteX687" fmla="*/ 16008 w 671259"/>
                <a:gd name="connsiteY687" fmla="*/ 535697 h 679401"/>
                <a:gd name="connsiteX688" fmla="*/ 14416 w 671259"/>
                <a:gd name="connsiteY688" fmla="*/ 530843 h 679401"/>
                <a:gd name="connsiteX689" fmla="*/ 20483 w 671259"/>
                <a:gd name="connsiteY689" fmla="*/ 530995 h 679401"/>
                <a:gd name="connsiteX690" fmla="*/ 27082 w 671259"/>
                <a:gd name="connsiteY690" fmla="*/ 537290 h 679401"/>
                <a:gd name="connsiteX691" fmla="*/ 34363 w 671259"/>
                <a:gd name="connsiteY691" fmla="*/ 533877 h 679401"/>
                <a:gd name="connsiteX692" fmla="*/ 28750 w 671259"/>
                <a:gd name="connsiteY692" fmla="*/ 529933 h 679401"/>
                <a:gd name="connsiteX693" fmla="*/ 27992 w 671259"/>
                <a:gd name="connsiteY693" fmla="*/ 523562 h 679401"/>
                <a:gd name="connsiteX694" fmla="*/ 21545 w 671259"/>
                <a:gd name="connsiteY694" fmla="*/ 512716 h 679401"/>
                <a:gd name="connsiteX695" fmla="*/ 36638 w 671259"/>
                <a:gd name="connsiteY695" fmla="*/ 522197 h 679401"/>
                <a:gd name="connsiteX696" fmla="*/ 56434 w 671259"/>
                <a:gd name="connsiteY696" fmla="*/ 537518 h 679401"/>
                <a:gd name="connsiteX697" fmla="*/ 80553 w 671259"/>
                <a:gd name="connsiteY697" fmla="*/ 554431 h 679401"/>
                <a:gd name="connsiteX698" fmla="*/ 89199 w 671259"/>
                <a:gd name="connsiteY698" fmla="*/ 561106 h 679401"/>
                <a:gd name="connsiteX699" fmla="*/ 94812 w 671259"/>
                <a:gd name="connsiteY699" fmla="*/ 568235 h 679401"/>
                <a:gd name="connsiteX700" fmla="*/ 101562 w 671259"/>
                <a:gd name="connsiteY700" fmla="*/ 574303 h 679401"/>
                <a:gd name="connsiteX701" fmla="*/ 114228 w 671259"/>
                <a:gd name="connsiteY701" fmla="*/ 584542 h 679401"/>
                <a:gd name="connsiteX702" fmla="*/ 132204 w 671259"/>
                <a:gd name="connsiteY702" fmla="*/ 592127 h 679401"/>
                <a:gd name="connsiteX703" fmla="*/ 155109 w 671259"/>
                <a:gd name="connsiteY703" fmla="*/ 603579 h 679401"/>
                <a:gd name="connsiteX704" fmla="*/ 162466 w 671259"/>
                <a:gd name="connsiteY704" fmla="*/ 606992 h 679401"/>
                <a:gd name="connsiteX705" fmla="*/ 166334 w 671259"/>
                <a:gd name="connsiteY705" fmla="*/ 609571 h 679401"/>
                <a:gd name="connsiteX706" fmla="*/ 175208 w 671259"/>
                <a:gd name="connsiteY706" fmla="*/ 612984 h 679401"/>
                <a:gd name="connsiteX707" fmla="*/ 215179 w 671259"/>
                <a:gd name="connsiteY707" fmla="*/ 626257 h 679401"/>
                <a:gd name="connsiteX708" fmla="*/ 240208 w 671259"/>
                <a:gd name="connsiteY708" fmla="*/ 627395 h 679401"/>
                <a:gd name="connsiteX709" fmla="*/ 220640 w 671259"/>
                <a:gd name="connsiteY709" fmla="*/ 620493 h 679401"/>
                <a:gd name="connsiteX710" fmla="*/ 218668 w 671259"/>
                <a:gd name="connsiteY710" fmla="*/ 617990 h 679401"/>
                <a:gd name="connsiteX711" fmla="*/ 222005 w 671259"/>
                <a:gd name="connsiteY711" fmla="*/ 607599 h 679401"/>
                <a:gd name="connsiteX712" fmla="*/ 229059 w 671259"/>
                <a:gd name="connsiteY712" fmla="*/ 607827 h 679401"/>
                <a:gd name="connsiteX713" fmla="*/ 230879 w 671259"/>
                <a:gd name="connsiteY713" fmla="*/ 609116 h 679401"/>
                <a:gd name="connsiteX714" fmla="*/ 245896 w 671259"/>
                <a:gd name="connsiteY714" fmla="*/ 605703 h 679401"/>
                <a:gd name="connsiteX715" fmla="*/ 245062 w 671259"/>
                <a:gd name="connsiteY715" fmla="*/ 602366 h 679401"/>
                <a:gd name="connsiteX716" fmla="*/ 239980 w 671259"/>
                <a:gd name="connsiteY716" fmla="*/ 601228 h 679401"/>
                <a:gd name="connsiteX717" fmla="*/ 213434 w 671259"/>
                <a:gd name="connsiteY717" fmla="*/ 588107 h 679401"/>
                <a:gd name="connsiteX718" fmla="*/ 192956 w 671259"/>
                <a:gd name="connsiteY718" fmla="*/ 578095 h 679401"/>
                <a:gd name="connsiteX719" fmla="*/ 130763 w 671259"/>
                <a:gd name="connsiteY719" fmla="*/ 545102 h 679401"/>
                <a:gd name="connsiteX720" fmla="*/ 110209 w 671259"/>
                <a:gd name="connsiteY720" fmla="*/ 532588 h 679401"/>
                <a:gd name="connsiteX721" fmla="*/ 102776 w 671259"/>
                <a:gd name="connsiteY721" fmla="*/ 530919 h 679401"/>
                <a:gd name="connsiteX722" fmla="*/ 107782 w 671259"/>
                <a:gd name="connsiteY722" fmla="*/ 530312 h 679401"/>
                <a:gd name="connsiteX723" fmla="*/ 116200 w 671259"/>
                <a:gd name="connsiteY723" fmla="*/ 529781 h 679401"/>
                <a:gd name="connsiteX724" fmla="*/ 134858 w 671259"/>
                <a:gd name="connsiteY724" fmla="*/ 537518 h 679401"/>
                <a:gd name="connsiteX725" fmla="*/ 137058 w 671259"/>
                <a:gd name="connsiteY725" fmla="*/ 541158 h 679401"/>
                <a:gd name="connsiteX726" fmla="*/ 143050 w 671259"/>
                <a:gd name="connsiteY726" fmla="*/ 543661 h 679401"/>
                <a:gd name="connsiteX727" fmla="*/ 143960 w 671259"/>
                <a:gd name="connsiteY727" fmla="*/ 543965 h 679401"/>
                <a:gd name="connsiteX728" fmla="*/ 155716 w 671259"/>
                <a:gd name="connsiteY728" fmla="*/ 549046 h 679401"/>
                <a:gd name="connsiteX729" fmla="*/ 159053 w 671259"/>
                <a:gd name="connsiteY729" fmla="*/ 549880 h 679401"/>
                <a:gd name="connsiteX730" fmla="*/ 181124 w 671259"/>
                <a:gd name="connsiteY730" fmla="*/ 556707 h 679401"/>
                <a:gd name="connsiteX731" fmla="*/ 186661 w 671259"/>
                <a:gd name="connsiteY731" fmla="*/ 560878 h 679401"/>
                <a:gd name="connsiteX732" fmla="*/ 195307 w 671259"/>
                <a:gd name="connsiteY732" fmla="*/ 562243 h 679401"/>
                <a:gd name="connsiteX733" fmla="*/ 195459 w 671259"/>
                <a:gd name="connsiteY733" fmla="*/ 563153 h 679401"/>
                <a:gd name="connsiteX734" fmla="*/ 206229 w 671259"/>
                <a:gd name="connsiteY734" fmla="*/ 567022 h 679401"/>
                <a:gd name="connsiteX735" fmla="*/ 207594 w 671259"/>
                <a:gd name="connsiteY735" fmla="*/ 564595 h 679401"/>
                <a:gd name="connsiteX736" fmla="*/ 204940 w 671259"/>
                <a:gd name="connsiteY736" fmla="*/ 563305 h 679401"/>
                <a:gd name="connsiteX737" fmla="*/ 199100 w 671259"/>
                <a:gd name="connsiteY737" fmla="*/ 560878 h 679401"/>
                <a:gd name="connsiteX738" fmla="*/ 194321 w 671259"/>
                <a:gd name="connsiteY738" fmla="*/ 557162 h 679401"/>
                <a:gd name="connsiteX739" fmla="*/ 185372 w 671259"/>
                <a:gd name="connsiteY739" fmla="*/ 552459 h 679401"/>
                <a:gd name="connsiteX740" fmla="*/ 158826 w 671259"/>
                <a:gd name="connsiteY740" fmla="*/ 535394 h 679401"/>
                <a:gd name="connsiteX741" fmla="*/ 145249 w 671259"/>
                <a:gd name="connsiteY741" fmla="*/ 525837 h 679401"/>
                <a:gd name="connsiteX742" fmla="*/ 135162 w 671259"/>
                <a:gd name="connsiteY742" fmla="*/ 520832 h 679401"/>
                <a:gd name="connsiteX743" fmla="*/ 115897 w 671259"/>
                <a:gd name="connsiteY743" fmla="*/ 505966 h 679401"/>
                <a:gd name="connsiteX744" fmla="*/ 112484 w 671259"/>
                <a:gd name="connsiteY744" fmla="*/ 503463 h 679401"/>
                <a:gd name="connsiteX745" fmla="*/ 83283 w 671259"/>
                <a:gd name="connsiteY745" fmla="*/ 476614 h 679401"/>
                <a:gd name="connsiteX746" fmla="*/ 76230 w 671259"/>
                <a:gd name="connsiteY746" fmla="*/ 469863 h 679401"/>
                <a:gd name="connsiteX747" fmla="*/ 81842 w 671259"/>
                <a:gd name="connsiteY747" fmla="*/ 472215 h 679401"/>
                <a:gd name="connsiteX748" fmla="*/ 86772 w 671259"/>
                <a:gd name="connsiteY748" fmla="*/ 474262 h 679401"/>
                <a:gd name="connsiteX749" fmla="*/ 87000 w 671259"/>
                <a:gd name="connsiteY749" fmla="*/ 475324 h 679401"/>
                <a:gd name="connsiteX750" fmla="*/ 114759 w 671259"/>
                <a:gd name="connsiteY750" fmla="*/ 502553 h 679401"/>
                <a:gd name="connsiteX751" fmla="*/ 117566 w 671259"/>
                <a:gd name="connsiteY751" fmla="*/ 505814 h 679401"/>
                <a:gd name="connsiteX752" fmla="*/ 139788 w 671259"/>
                <a:gd name="connsiteY752" fmla="*/ 519618 h 679401"/>
                <a:gd name="connsiteX753" fmla="*/ 146766 w 671259"/>
                <a:gd name="connsiteY753" fmla="*/ 524169 h 679401"/>
                <a:gd name="connsiteX754" fmla="*/ 147676 w 671259"/>
                <a:gd name="connsiteY754" fmla="*/ 524396 h 679401"/>
                <a:gd name="connsiteX755" fmla="*/ 150483 w 671259"/>
                <a:gd name="connsiteY755" fmla="*/ 522879 h 679401"/>
                <a:gd name="connsiteX756" fmla="*/ 147600 w 671259"/>
                <a:gd name="connsiteY756" fmla="*/ 514992 h 679401"/>
                <a:gd name="connsiteX757" fmla="*/ 131825 w 671259"/>
                <a:gd name="connsiteY757" fmla="*/ 506345 h 679401"/>
                <a:gd name="connsiteX758" fmla="*/ 126136 w 671259"/>
                <a:gd name="connsiteY758" fmla="*/ 501415 h 679401"/>
                <a:gd name="connsiteX759" fmla="*/ 118324 w 671259"/>
                <a:gd name="connsiteY759" fmla="*/ 496409 h 679401"/>
                <a:gd name="connsiteX760" fmla="*/ 115745 w 671259"/>
                <a:gd name="connsiteY760" fmla="*/ 494286 h 679401"/>
                <a:gd name="connsiteX761" fmla="*/ 103534 w 671259"/>
                <a:gd name="connsiteY761" fmla="*/ 481923 h 679401"/>
                <a:gd name="connsiteX762" fmla="*/ 97618 w 671259"/>
                <a:gd name="connsiteY762" fmla="*/ 475628 h 679401"/>
                <a:gd name="connsiteX763" fmla="*/ 95191 w 671259"/>
                <a:gd name="connsiteY763" fmla="*/ 473201 h 679401"/>
                <a:gd name="connsiteX764" fmla="*/ 91323 w 671259"/>
                <a:gd name="connsiteY764" fmla="*/ 469788 h 679401"/>
                <a:gd name="connsiteX765" fmla="*/ 89199 w 671259"/>
                <a:gd name="connsiteY765" fmla="*/ 468271 h 679401"/>
                <a:gd name="connsiteX766" fmla="*/ 87910 w 671259"/>
                <a:gd name="connsiteY766" fmla="*/ 466981 h 679401"/>
                <a:gd name="connsiteX767" fmla="*/ 80174 w 671259"/>
                <a:gd name="connsiteY767" fmla="*/ 459852 h 679401"/>
                <a:gd name="connsiteX768" fmla="*/ 78278 w 671259"/>
                <a:gd name="connsiteY768" fmla="*/ 459624 h 679401"/>
                <a:gd name="connsiteX769" fmla="*/ 75851 w 671259"/>
                <a:gd name="connsiteY769" fmla="*/ 457273 h 679401"/>
                <a:gd name="connsiteX770" fmla="*/ 80780 w 671259"/>
                <a:gd name="connsiteY770" fmla="*/ 457197 h 679401"/>
                <a:gd name="connsiteX771" fmla="*/ 81084 w 671259"/>
                <a:gd name="connsiteY771" fmla="*/ 458031 h 679401"/>
                <a:gd name="connsiteX772" fmla="*/ 80932 w 671259"/>
                <a:gd name="connsiteY772" fmla="*/ 458107 h 679401"/>
                <a:gd name="connsiteX773" fmla="*/ 93219 w 671259"/>
                <a:gd name="connsiteY773" fmla="*/ 468043 h 679401"/>
                <a:gd name="connsiteX774" fmla="*/ 93067 w 671259"/>
                <a:gd name="connsiteY774" fmla="*/ 468271 h 679401"/>
                <a:gd name="connsiteX775" fmla="*/ 96860 w 671259"/>
                <a:gd name="connsiteY775" fmla="*/ 471608 h 679401"/>
                <a:gd name="connsiteX776" fmla="*/ 97694 w 671259"/>
                <a:gd name="connsiteY776" fmla="*/ 471835 h 679401"/>
                <a:gd name="connsiteX777" fmla="*/ 105203 w 671259"/>
                <a:gd name="connsiteY777" fmla="*/ 480178 h 679401"/>
                <a:gd name="connsiteX778" fmla="*/ 115973 w 671259"/>
                <a:gd name="connsiteY778" fmla="*/ 486474 h 679401"/>
                <a:gd name="connsiteX779" fmla="*/ 121206 w 671259"/>
                <a:gd name="connsiteY779" fmla="*/ 485943 h 679401"/>
                <a:gd name="connsiteX780" fmla="*/ 121130 w 671259"/>
                <a:gd name="connsiteY780" fmla="*/ 485867 h 679401"/>
                <a:gd name="connsiteX781" fmla="*/ 81994 w 671259"/>
                <a:gd name="connsiteY781" fmla="*/ 453102 h 679401"/>
                <a:gd name="connsiteX782" fmla="*/ 76306 w 671259"/>
                <a:gd name="connsiteY782" fmla="*/ 443469 h 679401"/>
                <a:gd name="connsiteX783" fmla="*/ 70541 w 671259"/>
                <a:gd name="connsiteY783" fmla="*/ 439829 h 679401"/>
                <a:gd name="connsiteX784" fmla="*/ 69176 w 671259"/>
                <a:gd name="connsiteY784" fmla="*/ 438387 h 679401"/>
                <a:gd name="connsiteX785" fmla="*/ 65308 w 671259"/>
                <a:gd name="connsiteY785" fmla="*/ 421170 h 679401"/>
                <a:gd name="connsiteX786" fmla="*/ 65839 w 671259"/>
                <a:gd name="connsiteY786" fmla="*/ 419274 h 679401"/>
                <a:gd name="connsiteX787" fmla="*/ 69783 w 671259"/>
                <a:gd name="connsiteY787" fmla="*/ 414420 h 679401"/>
                <a:gd name="connsiteX788" fmla="*/ 66749 w 671259"/>
                <a:gd name="connsiteY788" fmla="*/ 406229 h 679401"/>
                <a:gd name="connsiteX789" fmla="*/ 59544 w 671259"/>
                <a:gd name="connsiteY789" fmla="*/ 399782 h 679401"/>
                <a:gd name="connsiteX790" fmla="*/ 58330 w 671259"/>
                <a:gd name="connsiteY790" fmla="*/ 396976 h 679401"/>
                <a:gd name="connsiteX791" fmla="*/ 61440 w 671259"/>
                <a:gd name="connsiteY791" fmla="*/ 395990 h 679401"/>
                <a:gd name="connsiteX792" fmla="*/ 67204 w 671259"/>
                <a:gd name="connsiteY792" fmla="*/ 389619 h 679401"/>
                <a:gd name="connsiteX793" fmla="*/ 66673 w 671259"/>
                <a:gd name="connsiteY793" fmla="*/ 377635 h 679401"/>
                <a:gd name="connsiteX794" fmla="*/ 62957 w 671259"/>
                <a:gd name="connsiteY794" fmla="*/ 355033 h 679401"/>
                <a:gd name="connsiteX795" fmla="*/ 58861 w 671259"/>
                <a:gd name="connsiteY795" fmla="*/ 341078 h 679401"/>
                <a:gd name="connsiteX796" fmla="*/ 61667 w 671259"/>
                <a:gd name="connsiteY796" fmla="*/ 336527 h 679401"/>
                <a:gd name="connsiteX797" fmla="*/ 55221 w 671259"/>
                <a:gd name="connsiteY797" fmla="*/ 316807 h 679401"/>
                <a:gd name="connsiteX798" fmla="*/ 50670 w 671259"/>
                <a:gd name="connsiteY798" fmla="*/ 295039 h 679401"/>
                <a:gd name="connsiteX799" fmla="*/ 57496 w 671259"/>
                <a:gd name="connsiteY799" fmla="*/ 290033 h 679401"/>
                <a:gd name="connsiteX800" fmla="*/ 68190 w 671259"/>
                <a:gd name="connsiteY800" fmla="*/ 297997 h 679401"/>
                <a:gd name="connsiteX801" fmla="*/ 74485 w 671259"/>
                <a:gd name="connsiteY801" fmla="*/ 302472 h 679401"/>
                <a:gd name="connsiteX802" fmla="*/ 77140 w 671259"/>
                <a:gd name="connsiteY802" fmla="*/ 301031 h 679401"/>
                <a:gd name="connsiteX803" fmla="*/ 75775 w 671259"/>
                <a:gd name="connsiteY803" fmla="*/ 285331 h 679401"/>
                <a:gd name="connsiteX804" fmla="*/ 72741 w 671259"/>
                <a:gd name="connsiteY804" fmla="*/ 270845 h 679401"/>
                <a:gd name="connsiteX805" fmla="*/ 77519 w 671259"/>
                <a:gd name="connsiteY805" fmla="*/ 264322 h 679401"/>
                <a:gd name="connsiteX806" fmla="*/ 83890 w 671259"/>
                <a:gd name="connsiteY806" fmla="*/ 260909 h 679401"/>
                <a:gd name="connsiteX807" fmla="*/ 88062 w 671259"/>
                <a:gd name="connsiteY807" fmla="*/ 253097 h 679401"/>
                <a:gd name="connsiteX808" fmla="*/ 89503 w 671259"/>
                <a:gd name="connsiteY808" fmla="*/ 229054 h 679401"/>
                <a:gd name="connsiteX809" fmla="*/ 91323 w 671259"/>
                <a:gd name="connsiteY809" fmla="*/ 208272 h 679401"/>
                <a:gd name="connsiteX810" fmla="*/ 92840 w 671259"/>
                <a:gd name="connsiteY810" fmla="*/ 196819 h 679401"/>
                <a:gd name="connsiteX811" fmla="*/ 94357 w 671259"/>
                <a:gd name="connsiteY811" fmla="*/ 187566 h 679401"/>
                <a:gd name="connsiteX812" fmla="*/ 97770 w 671259"/>
                <a:gd name="connsiteY812" fmla="*/ 183243 h 679401"/>
                <a:gd name="connsiteX813" fmla="*/ 104672 w 671259"/>
                <a:gd name="connsiteY813" fmla="*/ 168150 h 679401"/>
                <a:gd name="connsiteX814" fmla="*/ 102548 w 671259"/>
                <a:gd name="connsiteY814" fmla="*/ 167770 h 679401"/>
                <a:gd name="connsiteX815" fmla="*/ 99666 w 671259"/>
                <a:gd name="connsiteY815" fmla="*/ 167088 h 679401"/>
                <a:gd name="connsiteX816" fmla="*/ 103458 w 671259"/>
                <a:gd name="connsiteY816" fmla="*/ 163447 h 679401"/>
                <a:gd name="connsiteX817" fmla="*/ 111953 w 671259"/>
                <a:gd name="connsiteY817" fmla="*/ 141149 h 679401"/>
                <a:gd name="connsiteX818" fmla="*/ 132735 w 671259"/>
                <a:gd name="connsiteY818" fmla="*/ 119533 h 679401"/>
                <a:gd name="connsiteX819" fmla="*/ 136527 w 671259"/>
                <a:gd name="connsiteY819" fmla="*/ 116044 h 679401"/>
                <a:gd name="connsiteX820" fmla="*/ 146159 w 671259"/>
                <a:gd name="connsiteY820" fmla="*/ 101405 h 679401"/>
                <a:gd name="connsiteX821" fmla="*/ 147980 w 671259"/>
                <a:gd name="connsiteY821" fmla="*/ 100344 h 679401"/>
                <a:gd name="connsiteX822" fmla="*/ 154730 w 671259"/>
                <a:gd name="connsiteY822" fmla="*/ 99282 h 679401"/>
                <a:gd name="connsiteX823" fmla="*/ 191515 w 671259"/>
                <a:gd name="connsiteY823" fmla="*/ 74101 h 679401"/>
                <a:gd name="connsiteX824" fmla="*/ 196293 w 671259"/>
                <a:gd name="connsiteY824" fmla="*/ 74329 h 679401"/>
                <a:gd name="connsiteX825" fmla="*/ 211993 w 671259"/>
                <a:gd name="connsiteY825" fmla="*/ 62193 h 679401"/>
                <a:gd name="connsiteX826" fmla="*/ 216620 w 671259"/>
                <a:gd name="connsiteY826" fmla="*/ 60752 h 679401"/>
                <a:gd name="connsiteX827" fmla="*/ 224584 w 671259"/>
                <a:gd name="connsiteY827" fmla="*/ 58325 h 679401"/>
                <a:gd name="connsiteX828" fmla="*/ 225342 w 671259"/>
                <a:gd name="connsiteY828" fmla="*/ 58325 h 679401"/>
                <a:gd name="connsiteX829" fmla="*/ 227997 w 671259"/>
                <a:gd name="connsiteY829" fmla="*/ 56050 h 679401"/>
                <a:gd name="connsiteX830" fmla="*/ 231334 w 671259"/>
                <a:gd name="connsiteY830" fmla="*/ 56201 h 679401"/>
                <a:gd name="connsiteX831" fmla="*/ 231713 w 671259"/>
                <a:gd name="connsiteY831" fmla="*/ 59842 h 679401"/>
                <a:gd name="connsiteX832" fmla="*/ 227845 w 671259"/>
                <a:gd name="connsiteY832" fmla="*/ 60752 h 679401"/>
                <a:gd name="connsiteX833" fmla="*/ 227845 w 671259"/>
                <a:gd name="connsiteY833" fmla="*/ 60676 h 679401"/>
                <a:gd name="connsiteX834" fmla="*/ 225646 w 671259"/>
                <a:gd name="connsiteY834" fmla="*/ 61056 h 679401"/>
                <a:gd name="connsiteX835" fmla="*/ 220640 w 671259"/>
                <a:gd name="connsiteY835" fmla="*/ 64544 h 679401"/>
                <a:gd name="connsiteX836" fmla="*/ 215862 w 671259"/>
                <a:gd name="connsiteY836" fmla="*/ 68337 h 679401"/>
                <a:gd name="connsiteX837" fmla="*/ 201223 w 671259"/>
                <a:gd name="connsiteY837" fmla="*/ 77969 h 679401"/>
                <a:gd name="connsiteX838" fmla="*/ 200237 w 671259"/>
                <a:gd name="connsiteY838" fmla="*/ 79334 h 679401"/>
                <a:gd name="connsiteX839" fmla="*/ 198341 w 671259"/>
                <a:gd name="connsiteY839" fmla="*/ 79410 h 679401"/>
                <a:gd name="connsiteX840" fmla="*/ 196445 w 671259"/>
                <a:gd name="connsiteY840" fmla="*/ 79865 h 679401"/>
                <a:gd name="connsiteX841" fmla="*/ 186433 w 671259"/>
                <a:gd name="connsiteY841" fmla="*/ 87753 h 679401"/>
                <a:gd name="connsiteX842" fmla="*/ 185068 w 671259"/>
                <a:gd name="connsiteY842" fmla="*/ 89877 h 679401"/>
                <a:gd name="connsiteX843" fmla="*/ 188785 w 671259"/>
                <a:gd name="connsiteY843" fmla="*/ 91318 h 679401"/>
                <a:gd name="connsiteX844" fmla="*/ 218364 w 671259"/>
                <a:gd name="connsiteY844" fmla="*/ 75618 h 679401"/>
                <a:gd name="connsiteX845" fmla="*/ 240360 w 671259"/>
                <a:gd name="connsiteY845" fmla="*/ 62345 h 679401"/>
                <a:gd name="connsiteX846" fmla="*/ 259852 w 671259"/>
                <a:gd name="connsiteY846" fmla="*/ 55367 h 679401"/>
                <a:gd name="connsiteX847" fmla="*/ 273049 w 671259"/>
                <a:gd name="connsiteY847" fmla="*/ 53319 h 679401"/>
                <a:gd name="connsiteX848" fmla="*/ 276462 w 671259"/>
                <a:gd name="connsiteY848" fmla="*/ 52257 h 679401"/>
                <a:gd name="connsiteX849" fmla="*/ 301036 w 671259"/>
                <a:gd name="connsiteY849" fmla="*/ 44900 h 679401"/>
                <a:gd name="connsiteX850" fmla="*/ 301036 w 671259"/>
                <a:gd name="connsiteY850" fmla="*/ 44976 h 679401"/>
                <a:gd name="connsiteX851" fmla="*/ 305966 w 671259"/>
                <a:gd name="connsiteY851" fmla="*/ 43763 h 679401"/>
                <a:gd name="connsiteX852" fmla="*/ 309607 w 671259"/>
                <a:gd name="connsiteY852" fmla="*/ 43535 h 679401"/>
                <a:gd name="connsiteX853" fmla="*/ 340476 w 671259"/>
                <a:gd name="connsiteY853" fmla="*/ 41260 h 679401"/>
                <a:gd name="connsiteX854" fmla="*/ 349805 w 671259"/>
                <a:gd name="connsiteY854" fmla="*/ 42246 h 679401"/>
                <a:gd name="connsiteX855" fmla="*/ 366491 w 671259"/>
                <a:gd name="connsiteY855" fmla="*/ 39515 h 679401"/>
                <a:gd name="connsiteX856" fmla="*/ 393189 w 671259"/>
                <a:gd name="connsiteY856" fmla="*/ 38377 h 679401"/>
                <a:gd name="connsiteX857" fmla="*/ 400091 w 671259"/>
                <a:gd name="connsiteY857" fmla="*/ 39591 h 679401"/>
                <a:gd name="connsiteX858" fmla="*/ 399181 w 671259"/>
                <a:gd name="connsiteY858" fmla="*/ 41335 h 679401"/>
                <a:gd name="connsiteX859" fmla="*/ 390458 w 671259"/>
                <a:gd name="connsiteY859" fmla="*/ 38984 h 679401"/>
                <a:gd name="connsiteX860" fmla="*/ 393189 w 671259"/>
                <a:gd name="connsiteY860" fmla="*/ 38377 h 679401"/>
                <a:gd name="connsiteX861" fmla="*/ 271760 w 671259"/>
                <a:gd name="connsiteY861" fmla="*/ 32613 h 679401"/>
                <a:gd name="connsiteX862" fmla="*/ 274035 w 671259"/>
                <a:gd name="connsiteY862" fmla="*/ 35116 h 679401"/>
                <a:gd name="connsiteX863" fmla="*/ 271760 w 671259"/>
                <a:gd name="connsiteY863" fmla="*/ 36633 h 679401"/>
                <a:gd name="connsiteX864" fmla="*/ 269561 w 671259"/>
                <a:gd name="connsiteY864" fmla="*/ 34130 h 679401"/>
                <a:gd name="connsiteX865" fmla="*/ 270774 w 671259"/>
                <a:gd name="connsiteY865" fmla="*/ 32916 h 679401"/>
                <a:gd name="connsiteX866" fmla="*/ 271760 w 671259"/>
                <a:gd name="connsiteY866" fmla="*/ 32613 h 679401"/>
                <a:gd name="connsiteX867" fmla="*/ 415175 w 671259"/>
                <a:gd name="connsiteY867" fmla="*/ 32159 h 679401"/>
                <a:gd name="connsiteX868" fmla="*/ 417991 w 671259"/>
                <a:gd name="connsiteY868" fmla="*/ 33145 h 679401"/>
                <a:gd name="connsiteX869" fmla="*/ 419356 w 671259"/>
                <a:gd name="connsiteY869" fmla="*/ 32765 h 679401"/>
                <a:gd name="connsiteX870" fmla="*/ 421631 w 671259"/>
                <a:gd name="connsiteY870" fmla="*/ 33069 h 679401"/>
                <a:gd name="connsiteX871" fmla="*/ 421859 w 671259"/>
                <a:gd name="connsiteY871" fmla="*/ 34813 h 679401"/>
                <a:gd name="connsiteX872" fmla="*/ 424665 w 671259"/>
                <a:gd name="connsiteY872" fmla="*/ 36861 h 679401"/>
                <a:gd name="connsiteX873" fmla="*/ 429747 w 671259"/>
                <a:gd name="connsiteY873" fmla="*/ 38757 h 679401"/>
                <a:gd name="connsiteX874" fmla="*/ 434297 w 671259"/>
                <a:gd name="connsiteY874" fmla="*/ 40426 h 679401"/>
                <a:gd name="connsiteX875" fmla="*/ 431794 w 671259"/>
                <a:gd name="connsiteY875" fmla="*/ 44446 h 679401"/>
                <a:gd name="connsiteX876" fmla="*/ 426789 w 671259"/>
                <a:gd name="connsiteY876" fmla="*/ 46418 h 679401"/>
                <a:gd name="connsiteX877" fmla="*/ 419432 w 671259"/>
                <a:gd name="connsiteY877" fmla="*/ 46418 h 679401"/>
                <a:gd name="connsiteX878" fmla="*/ 417915 w 671259"/>
                <a:gd name="connsiteY878" fmla="*/ 39440 h 679401"/>
                <a:gd name="connsiteX879" fmla="*/ 415412 w 671259"/>
                <a:gd name="connsiteY879" fmla="*/ 42398 h 679401"/>
                <a:gd name="connsiteX880" fmla="*/ 414122 w 671259"/>
                <a:gd name="connsiteY880" fmla="*/ 43687 h 679401"/>
                <a:gd name="connsiteX881" fmla="*/ 410709 w 671259"/>
                <a:gd name="connsiteY881" fmla="*/ 46190 h 679401"/>
                <a:gd name="connsiteX882" fmla="*/ 410937 w 671259"/>
                <a:gd name="connsiteY882" fmla="*/ 42019 h 679401"/>
                <a:gd name="connsiteX883" fmla="*/ 411771 w 671259"/>
                <a:gd name="connsiteY883" fmla="*/ 40426 h 679401"/>
                <a:gd name="connsiteX884" fmla="*/ 409951 w 671259"/>
                <a:gd name="connsiteY884" fmla="*/ 36330 h 679401"/>
                <a:gd name="connsiteX885" fmla="*/ 413288 w 671259"/>
                <a:gd name="connsiteY885" fmla="*/ 36861 h 679401"/>
                <a:gd name="connsiteX886" fmla="*/ 413212 w 671259"/>
                <a:gd name="connsiteY886" fmla="*/ 34358 h 679401"/>
                <a:gd name="connsiteX887" fmla="*/ 415175 w 671259"/>
                <a:gd name="connsiteY887" fmla="*/ 32159 h 679401"/>
                <a:gd name="connsiteX888" fmla="*/ 282379 w 671259"/>
                <a:gd name="connsiteY888" fmla="*/ 28973 h 679401"/>
                <a:gd name="connsiteX889" fmla="*/ 283820 w 671259"/>
                <a:gd name="connsiteY889" fmla="*/ 30490 h 679401"/>
                <a:gd name="connsiteX890" fmla="*/ 281772 w 671259"/>
                <a:gd name="connsiteY890" fmla="*/ 32235 h 679401"/>
                <a:gd name="connsiteX891" fmla="*/ 280786 w 671259"/>
                <a:gd name="connsiteY891" fmla="*/ 30414 h 679401"/>
                <a:gd name="connsiteX892" fmla="*/ 282379 w 671259"/>
                <a:gd name="connsiteY892" fmla="*/ 28973 h 679401"/>
                <a:gd name="connsiteX893" fmla="*/ 378399 w 671259"/>
                <a:gd name="connsiteY893" fmla="*/ 24118 h 679401"/>
                <a:gd name="connsiteX894" fmla="*/ 399939 w 671259"/>
                <a:gd name="connsiteY894" fmla="*/ 28593 h 679401"/>
                <a:gd name="connsiteX895" fmla="*/ 402063 w 671259"/>
                <a:gd name="connsiteY895" fmla="*/ 30793 h 679401"/>
                <a:gd name="connsiteX896" fmla="*/ 399181 w 671259"/>
                <a:gd name="connsiteY896" fmla="*/ 35040 h 679401"/>
                <a:gd name="connsiteX897" fmla="*/ 397057 w 671259"/>
                <a:gd name="connsiteY897" fmla="*/ 33068 h 679401"/>
                <a:gd name="connsiteX898" fmla="*/ 384315 w 671259"/>
                <a:gd name="connsiteY898" fmla="*/ 33675 h 679401"/>
                <a:gd name="connsiteX899" fmla="*/ 383329 w 671259"/>
                <a:gd name="connsiteY899" fmla="*/ 35192 h 679401"/>
                <a:gd name="connsiteX900" fmla="*/ 381585 w 671259"/>
                <a:gd name="connsiteY900" fmla="*/ 36102 h 679401"/>
                <a:gd name="connsiteX901" fmla="*/ 371876 w 671259"/>
                <a:gd name="connsiteY901" fmla="*/ 30641 h 679401"/>
                <a:gd name="connsiteX902" fmla="*/ 378399 w 671259"/>
                <a:gd name="connsiteY902" fmla="*/ 24118 h 679401"/>
                <a:gd name="connsiteX903" fmla="*/ 322349 w 671259"/>
                <a:gd name="connsiteY903" fmla="*/ 21691 h 679401"/>
                <a:gd name="connsiteX904" fmla="*/ 323942 w 671259"/>
                <a:gd name="connsiteY904" fmla="*/ 22829 h 679401"/>
                <a:gd name="connsiteX905" fmla="*/ 322577 w 671259"/>
                <a:gd name="connsiteY905" fmla="*/ 24346 h 679401"/>
                <a:gd name="connsiteX906" fmla="*/ 321363 w 671259"/>
                <a:gd name="connsiteY906" fmla="*/ 23284 h 679401"/>
                <a:gd name="connsiteX907" fmla="*/ 322349 w 671259"/>
                <a:gd name="connsiteY907" fmla="*/ 21691 h 679401"/>
                <a:gd name="connsiteX908" fmla="*/ 359665 w 671259"/>
                <a:gd name="connsiteY908" fmla="*/ 21615 h 679401"/>
                <a:gd name="connsiteX909" fmla="*/ 365505 w 671259"/>
                <a:gd name="connsiteY909" fmla="*/ 31779 h 679401"/>
                <a:gd name="connsiteX910" fmla="*/ 358376 w 671259"/>
                <a:gd name="connsiteY910" fmla="*/ 31779 h 679401"/>
                <a:gd name="connsiteX911" fmla="*/ 356025 w 671259"/>
                <a:gd name="connsiteY911" fmla="*/ 27304 h 679401"/>
                <a:gd name="connsiteX912" fmla="*/ 353370 w 671259"/>
                <a:gd name="connsiteY912" fmla="*/ 24042 h 679401"/>
                <a:gd name="connsiteX913" fmla="*/ 333802 w 671259"/>
                <a:gd name="connsiteY913" fmla="*/ 21767 h 679401"/>
                <a:gd name="connsiteX914" fmla="*/ 357238 w 671259"/>
                <a:gd name="connsiteY914" fmla="*/ 21691 h 679401"/>
                <a:gd name="connsiteX915" fmla="*/ 359665 w 671259"/>
                <a:gd name="connsiteY915" fmla="*/ 21615 h 679401"/>
                <a:gd name="connsiteX916" fmla="*/ 315751 w 671259"/>
                <a:gd name="connsiteY916" fmla="*/ 20705 h 679401"/>
                <a:gd name="connsiteX917" fmla="*/ 317647 w 671259"/>
                <a:gd name="connsiteY917" fmla="*/ 22298 h 679401"/>
                <a:gd name="connsiteX918" fmla="*/ 316206 w 671259"/>
                <a:gd name="connsiteY918" fmla="*/ 22980 h 679401"/>
                <a:gd name="connsiteX919" fmla="*/ 315751 w 671259"/>
                <a:gd name="connsiteY919" fmla="*/ 20705 h 679401"/>
                <a:gd name="connsiteX920" fmla="*/ 329554 w 671259"/>
                <a:gd name="connsiteY920" fmla="*/ 20174 h 679401"/>
                <a:gd name="connsiteX921" fmla="*/ 330920 w 671259"/>
                <a:gd name="connsiteY921" fmla="*/ 21464 h 679401"/>
                <a:gd name="connsiteX922" fmla="*/ 328872 w 671259"/>
                <a:gd name="connsiteY922" fmla="*/ 22677 h 679401"/>
                <a:gd name="connsiteX923" fmla="*/ 327810 w 671259"/>
                <a:gd name="connsiteY923" fmla="*/ 21388 h 679401"/>
                <a:gd name="connsiteX924" fmla="*/ 329554 w 671259"/>
                <a:gd name="connsiteY924" fmla="*/ 20174 h 679401"/>
                <a:gd name="connsiteX925" fmla="*/ 406007 w 671259"/>
                <a:gd name="connsiteY925" fmla="*/ 1138 h 679401"/>
                <a:gd name="connsiteX926" fmla="*/ 406917 w 671259"/>
                <a:gd name="connsiteY926" fmla="*/ 3489 h 679401"/>
                <a:gd name="connsiteX927" fmla="*/ 402366 w 671259"/>
                <a:gd name="connsiteY927" fmla="*/ 1214 h 679401"/>
                <a:gd name="connsiteX928" fmla="*/ 406007 w 671259"/>
                <a:gd name="connsiteY928" fmla="*/ 1138 h 679401"/>
                <a:gd name="connsiteX929" fmla="*/ 396299 w 671259"/>
                <a:gd name="connsiteY929" fmla="*/ 0 h 679401"/>
                <a:gd name="connsiteX930" fmla="*/ 398650 w 671259"/>
                <a:gd name="connsiteY930" fmla="*/ 3565 h 679401"/>
                <a:gd name="connsiteX931" fmla="*/ 396299 w 671259"/>
                <a:gd name="connsiteY931" fmla="*/ 0 h 67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</a:cxnLst>
              <a:rect l="l" t="t" r="r" b="b"/>
              <a:pathLst>
                <a:path w="671259" h="679401">
                  <a:moveTo>
                    <a:pt x="300884" y="671613"/>
                  </a:moveTo>
                  <a:cubicBezTo>
                    <a:pt x="300429" y="671689"/>
                    <a:pt x="299974" y="671764"/>
                    <a:pt x="299519" y="671916"/>
                  </a:cubicBezTo>
                  <a:cubicBezTo>
                    <a:pt x="299519" y="672144"/>
                    <a:pt x="299443" y="672371"/>
                    <a:pt x="299368" y="672599"/>
                  </a:cubicBezTo>
                  <a:cubicBezTo>
                    <a:pt x="300050" y="672371"/>
                    <a:pt x="300733" y="672068"/>
                    <a:pt x="301340" y="671689"/>
                  </a:cubicBezTo>
                  <a:cubicBezTo>
                    <a:pt x="301188" y="671689"/>
                    <a:pt x="301036" y="671613"/>
                    <a:pt x="300884" y="671613"/>
                  </a:cubicBezTo>
                  <a:close/>
                  <a:moveTo>
                    <a:pt x="338807" y="647418"/>
                  </a:moveTo>
                  <a:cubicBezTo>
                    <a:pt x="338807" y="647494"/>
                    <a:pt x="338883" y="647494"/>
                    <a:pt x="338883" y="647570"/>
                  </a:cubicBezTo>
                  <a:lnTo>
                    <a:pt x="338883" y="647494"/>
                  </a:lnTo>
                  <a:cubicBezTo>
                    <a:pt x="338807" y="647494"/>
                    <a:pt x="338807" y="647418"/>
                    <a:pt x="338807" y="647418"/>
                  </a:cubicBezTo>
                  <a:close/>
                  <a:moveTo>
                    <a:pt x="151165" y="635131"/>
                  </a:moveTo>
                  <a:cubicBezTo>
                    <a:pt x="151089" y="635131"/>
                    <a:pt x="151089" y="635131"/>
                    <a:pt x="151089" y="635207"/>
                  </a:cubicBezTo>
                  <a:lnTo>
                    <a:pt x="151165" y="635207"/>
                  </a:lnTo>
                  <a:close/>
                  <a:moveTo>
                    <a:pt x="153744" y="626560"/>
                  </a:moveTo>
                  <a:cubicBezTo>
                    <a:pt x="153592" y="626560"/>
                    <a:pt x="153441" y="626636"/>
                    <a:pt x="153365" y="626712"/>
                  </a:cubicBezTo>
                  <a:lnTo>
                    <a:pt x="153516" y="626712"/>
                  </a:lnTo>
                  <a:cubicBezTo>
                    <a:pt x="153592" y="626636"/>
                    <a:pt x="153668" y="626560"/>
                    <a:pt x="153820" y="626560"/>
                  </a:cubicBezTo>
                  <a:close/>
                  <a:moveTo>
                    <a:pt x="448177" y="622010"/>
                  </a:moveTo>
                  <a:cubicBezTo>
                    <a:pt x="448101" y="622086"/>
                    <a:pt x="448025" y="622086"/>
                    <a:pt x="447949" y="622161"/>
                  </a:cubicBezTo>
                  <a:cubicBezTo>
                    <a:pt x="448025" y="622237"/>
                    <a:pt x="448025" y="622313"/>
                    <a:pt x="448101" y="622389"/>
                  </a:cubicBezTo>
                  <a:cubicBezTo>
                    <a:pt x="448177" y="622237"/>
                    <a:pt x="448177" y="622161"/>
                    <a:pt x="448177" y="622010"/>
                  </a:cubicBezTo>
                  <a:close/>
                  <a:moveTo>
                    <a:pt x="312489" y="614880"/>
                  </a:moveTo>
                  <a:lnTo>
                    <a:pt x="312413" y="614956"/>
                  </a:lnTo>
                  <a:cubicBezTo>
                    <a:pt x="312489" y="614956"/>
                    <a:pt x="312489" y="615032"/>
                    <a:pt x="312565" y="615032"/>
                  </a:cubicBezTo>
                  <a:cubicBezTo>
                    <a:pt x="312565" y="615032"/>
                    <a:pt x="312565" y="614956"/>
                    <a:pt x="312489" y="614880"/>
                  </a:cubicBezTo>
                  <a:close/>
                  <a:moveTo>
                    <a:pt x="206855" y="604081"/>
                  </a:moveTo>
                  <a:cubicBezTo>
                    <a:pt x="208125" y="604299"/>
                    <a:pt x="209529" y="605323"/>
                    <a:pt x="210856" y="605930"/>
                  </a:cubicBezTo>
                  <a:lnTo>
                    <a:pt x="214269" y="607068"/>
                  </a:lnTo>
                  <a:cubicBezTo>
                    <a:pt x="215028" y="607371"/>
                    <a:pt x="215786" y="607750"/>
                    <a:pt x="215558" y="608736"/>
                  </a:cubicBezTo>
                  <a:cubicBezTo>
                    <a:pt x="215179" y="610101"/>
                    <a:pt x="213890" y="610177"/>
                    <a:pt x="213207" y="609646"/>
                  </a:cubicBezTo>
                  <a:cubicBezTo>
                    <a:pt x="210249" y="607674"/>
                    <a:pt x="206457" y="609191"/>
                    <a:pt x="203651" y="607068"/>
                  </a:cubicBezTo>
                  <a:cubicBezTo>
                    <a:pt x="204447" y="604451"/>
                    <a:pt x="205585" y="603863"/>
                    <a:pt x="206855" y="604081"/>
                  </a:cubicBezTo>
                  <a:close/>
                  <a:moveTo>
                    <a:pt x="196825" y="598118"/>
                  </a:moveTo>
                  <a:cubicBezTo>
                    <a:pt x="198948" y="598118"/>
                    <a:pt x="197962" y="600166"/>
                    <a:pt x="198493" y="601227"/>
                  </a:cubicBezTo>
                  <a:cubicBezTo>
                    <a:pt x="199100" y="602365"/>
                    <a:pt x="200086" y="603351"/>
                    <a:pt x="201148" y="604716"/>
                  </a:cubicBezTo>
                  <a:cubicBezTo>
                    <a:pt x="199024" y="605626"/>
                    <a:pt x="197886" y="604489"/>
                    <a:pt x="196597" y="604261"/>
                  </a:cubicBezTo>
                  <a:cubicBezTo>
                    <a:pt x="194322" y="603654"/>
                    <a:pt x="195080" y="601910"/>
                    <a:pt x="195308" y="600393"/>
                  </a:cubicBezTo>
                  <a:cubicBezTo>
                    <a:pt x="195459" y="599407"/>
                    <a:pt x="195839" y="598118"/>
                    <a:pt x="196825" y="598118"/>
                  </a:cubicBezTo>
                  <a:close/>
                  <a:moveTo>
                    <a:pt x="179304" y="595540"/>
                  </a:moveTo>
                  <a:cubicBezTo>
                    <a:pt x="182566" y="594326"/>
                    <a:pt x="183931" y="597208"/>
                    <a:pt x="185979" y="598801"/>
                  </a:cubicBezTo>
                  <a:cubicBezTo>
                    <a:pt x="183021" y="599408"/>
                    <a:pt x="180290" y="599408"/>
                    <a:pt x="178394" y="596905"/>
                  </a:cubicBezTo>
                  <a:cubicBezTo>
                    <a:pt x="178318" y="596753"/>
                    <a:pt x="178849" y="595692"/>
                    <a:pt x="179304" y="595540"/>
                  </a:cubicBezTo>
                  <a:close/>
                  <a:moveTo>
                    <a:pt x="129170" y="585224"/>
                  </a:moveTo>
                  <a:cubicBezTo>
                    <a:pt x="129170" y="586134"/>
                    <a:pt x="130536" y="587651"/>
                    <a:pt x="128260" y="587651"/>
                  </a:cubicBezTo>
                  <a:cubicBezTo>
                    <a:pt x="127350" y="587651"/>
                    <a:pt x="126364" y="586817"/>
                    <a:pt x="126516" y="585755"/>
                  </a:cubicBezTo>
                  <a:cubicBezTo>
                    <a:pt x="126895" y="583631"/>
                    <a:pt x="128184" y="585224"/>
                    <a:pt x="129170" y="585224"/>
                  </a:cubicBezTo>
                  <a:close/>
                  <a:moveTo>
                    <a:pt x="320528" y="579915"/>
                  </a:moveTo>
                  <a:cubicBezTo>
                    <a:pt x="320528" y="580067"/>
                    <a:pt x="320604" y="580143"/>
                    <a:pt x="320756" y="580295"/>
                  </a:cubicBezTo>
                  <a:cubicBezTo>
                    <a:pt x="320832" y="580219"/>
                    <a:pt x="320908" y="580219"/>
                    <a:pt x="320984" y="580143"/>
                  </a:cubicBezTo>
                  <a:cubicBezTo>
                    <a:pt x="320832" y="579991"/>
                    <a:pt x="320680" y="579991"/>
                    <a:pt x="320528" y="579915"/>
                  </a:cubicBezTo>
                  <a:close/>
                  <a:moveTo>
                    <a:pt x="260914" y="570359"/>
                  </a:moveTo>
                  <a:cubicBezTo>
                    <a:pt x="260838" y="570738"/>
                    <a:pt x="260610" y="571041"/>
                    <a:pt x="260459" y="571345"/>
                  </a:cubicBezTo>
                  <a:cubicBezTo>
                    <a:pt x="260535" y="571269"/>
                    <a:pt x="260535" y="571269"/>
                    <a:pt x="260610" y="571269"/>
                  </a:cubicBezTo>
                  <a:cubicBezTo>
                    <a:pt x="260762" y="570966"/>
                    <a:pt x="260838" y="570662"/>
                    <a:pt x="260914" y="570359"/>
                  </a:cubicBezTo>
                  <a:close/>
                  <a:moveTo>
                    <a:pt x="252267" y="566718"/>
                  </a:moveTo>
                  <a:cubicBezTo>
                    <a:pt x="252267" y="566794"/>
                    <a:pt x="252267" y="566870"/>
                    <a:pt x="252343" y="566946"/>
                  </a:cubicBezTo>
                  <a:lnTo>
                    <a:pt x="252419" y="566946"/>
                  </a:lnTo>
                  <a:cubicBezTo>
                    <a:pt x="252343" y="566870"/>
                    <a:pt x="252343" y="566794"/>
                    <a:pt x="252267" y="566718"/>
                  </a:cubicBezTo>
                  <a:close/>
                  <a:moveTo>
                    <a:pt x="209490" y="564822"/>
                  </a:moveTo>
                  <a:cubicBezTo>
                    <a:pt x="209339" y="564898"/>
                    <a:pt x="209263" y="564898"/>
                    <a:pt x="209187" y="564898"/>
                  </a:cubicBezTo>
                  <a:cubicBezTo>
                    <a:pt x="209339" y="564974"/>
                    <a:pt x="209415" y="564974"/>
                    <a:pt x="209566" y="564974"/>
                  </a:cubicBezTo>
                  <a:cubicBezTo>
                    <a:pt x="209490" y="564898"/>
                    <a:pt x="209490" y="564898"/>
                    <a:pt x="209490" y="564822"/>
                  </a:cubicBezTo>
                  <a:close/>
                  <a:moveTo>
                    <a:pt x="236264" y="562243"/>
                  </a:moveTo>
                  <a:cubicBezTo>
                    <a:pt x="234975" y="562926"/>
                    <a:pt x="233534" y="562774"/>
                    <a:pt x="232244" y="563153"/>
                  </a:cubicBezTo>
                  <a:cubicBezTo>
                    <a:pt x="233534" y="565125"/>
                    <a:pt x="235126" y="566567"/>
                    <a:pt x="237250" y="567477"/>
                  </a:cubicBezTo>
                  <a:cubicBezTo>
                    <a:pt x="236719" y="566263"/>
                    <a:pt x="236112" y="565050"/>
                    <a:pt x="236036" y="563684"/>
                  </a:cubicBezTo>
                  <a:cubicBezTo>
                    <a:pt x="236188" y="563153"/>
                    <a:pt x="236188" y="562698"/>
                    <a:pt x="236264" y="562243"/>
                  </a:cubicBezTo>
                  <a:close/>
                  <a:moveTo>
                    <a:pt x="65080" y="562016"/>
                  </a:moveTo>
                  <a:cubicBezTo>
                    <a:pt x="65460" y="563533"/>
                    <a:pt x="66294" y="564822"/>
                    <a:pt x="67356" y="566263"/>
                  </a:cubicBezTo>
                  <a:cubicBezTo>
                    <a:pt x="69631" y="569449"/>
                    <a:pt x="73120" y="572255"/>
                    <a:pt x="73044" y="576730"/>
                  </a:cubicBezTo>
                  <a:cubicBezTo>
                    <a:pt x="76154" y="575896"/>
                    <a:pt x="77974" y="578323"/>
                    <a:pt x="79794" y="579840"/>
                  </a:cubicBezTo>
                  <a:cubicBezTo>
                    <a:pt x="82752" y="582418"/>
                    <a:pt x="85938" y="584997"/>
                    <a:pt x="87607" y="588789"/>
                  </a:cubicBezTo>
                  <a:cubicBezTo>
                    <a:pt x="89806" y="587121"/>
                    <a:pt x="91626" y="588334"/>
                    <a:pt x="93219" y="589851"/>
                  </a:cubicBezTo>
                  <a:cubicBezTo>
                    <a:pt x="94736" y="591368"/>
                    <a:pt x="96329" y="591899"/>
                    <a:pt x="98073" y="591141"/>
                  </a:cubicBezTo>
                  <a:cubicBezTo>
                    <a:pt x="88365" y="579991"/>
                    <a:pt x="76761" y="570966"/>
                    <a:pt x="65080" y="562016"/>
                  </a:cubicBezTo>
                  <a:close/>
                  <a:moveTo>
                    <a:pt x="197279" y="549956"/>
                  </a:moveTo>
                  <a:cubicBezTo>
                    <a:pt x="196824" y="550411"/>
                    <a:pt x="196369" y="550791"/>
                    <a:pt x="196066" y="551170"/>
                  </a:cubicBezTo>
                  <a:cubicBezTo>
                    <a:pt x="196597" y="551170"/>
                    <a:pt x="197128" y="551246"/>
                    <a:pt x="197734" y="551170"/>
                  </a:cubicBezTo>
                  <a:cubicBezTo>
                    <a:pt x="197734" y="550639"/>
                    <a:pt x="197583" y="550260"/>
                    <a:pt x="197279" y="549956"/>
                  </a:cubicBezTo>
                  <a:close/>
                  <a:moveTo>
                    <a:pt x="16919" y="543206"/>
                  </a:moveTo>
                  <a:cubicBezTo>
                    <a:pt x="19422" y="543661"/>
                    <a:pt x="21091" y="544041"/>
                    <a:pt x="21470" y="546164"/>
                  </a:cubicBezTo>
                  <a:cubicBezTo>
                    <a:pt x="21546" y="546468"/>
                    <a:pt x="21166" y="547074"/>
                    <a:pt x="20939" y="547074"/>
                  </a:cubicBezTo>
                  <a:cubicBezTo>
                    <a:pt x="18739" y="547150"/>
                    <a:pt x="17981" y="545633"/>
                    <a:pt x="16919" y="543206"/>
                  </a:cubicBezTo>
                  <a:close/>
                  <a:moveTo>
                    <a:pt x="576735" y="536456"/>
                  </a:moveTo>
                  <a:cubicBezTo>
                    <a:pt x="576735" y="536532"/>
                    <a:pt x="576811" y="536532"/>
                    <a:pt x="576811" y="536608"/>
                  </a:cubicBezTo>
                  <a:cubicBezTo>
                    <a:pt x="576811" y="536532"/>
                    <a:pt x="576887" y="536532"/>
                    <a:pt x="576962" y="536456"/>
                  </a:cubicBezTo>
                  <a:close/>
                  <a:moveTo>
                    <a:pt x="296106" y="534029"/>
                  </a:moveTo>
                  <a:lnTo>
                    <a:pt x="296182" y="534105"/>
                  </a:lnTo>
                  <a:lnTo>
                    <a:pt x="296182" y="534029"/>
                  </a:lnTo>
                  <a:close/>
                  <a:moveTo>
                    <a:pt x="520609" y="530236"/>
                  </a:moveTo>
                  <a:lnTo>
                    <a:pt x="520609" y="530312"/>
                  </a:lnTo>
                  <a:lnTo>
                    <a:pt x="520685" y="530312"/>
                  </a:lnTo>
                  <a:cubicBezTo>
                    <a:pt x="520609" y="530312"/>
                    <a:pt x="520609" y="530236"/>
                    <a:pt x="520609" y="530236"/>
                  </a:cubicBezTo>
                  <a:close/>
                  <a:moveTo>
                    <a:pt x="239601" y="528037"/>
                  </a:moveTo>
                  <a:cubicBezTo>
                    <a:pt x="239753" y="528340"/>
                    <a:pt x="239829" y="528720"/>
                    <a:pt x="239980" y="529099"/>
                  </a:cubicBezTo>
                  <a:lnTo>
                    <a:pt x="239677" y="529099"/>
                  </a:lnTo>
                  <a:cubicBezTo>
                    <a:pt x="239753" y="529175"/>
                    <a:pt x="239753" y="529175"/>
                    <a:pt x="239753" y="529250"/>
                  </a:cubicBezTo>
                  <a:cubicBezTo>
                    <a:pt x="239829" y="529175"/>
                    <a:pt x="239905" y="529175"/>
                    <a:pt x="239980" y="529099"/>
                  </a:cubicBezTo>
                  <a:cubicBezTo>
                    <a:pt x="240360" y="528795"/>
                    <a:pt x="240663" y="528568"/>
                    <a:pt x="241042" y="528416"/>
                  </a:cubicBezTo>
                  <a:cubicBezTo>
                    <a:pt x="241346" y="528416"/>
                    <a:pt x="241573" y="528492"/>
                    <a:pt x="241725" y="528568"/>
                  </a:cubicBezTo>
                  <a:cubicBezTo>
                    <a:pt x="241194" y="528264"/>
                    <a:pt x="240435" y="528113"/>
                    <a:pt x="239601" y="528037"/>
                  </a:cubicBezTo>
                  <a:close/>
                  <a:moveTo>
                    <a:pt x="688" y="525458"/>
                  </a:moveTo>
                  <a:cubicBezTo>
                    <a:pt x="2887" y="523334"/>
                    <a:pt x="4556" y="528188"/>
                    <a:pt x="6983" y="529326"/>
                  </a:cubicBezTo>
                  <a:cubicBezTo>
                    <a:pt x="7059" y="529705"/>
                    <a:pt x="7059" y="530160"/>
                    <a:pt x="7135" y="530615"/>
                  </a:cubicBezTo>
                  <a:cubicBezTo>
                    <a:pt x="6755" y="531298"/>
                    <a:pt x="6755" y="532208"/>
                    <a:pt x="6073" y="532815"/>
                  </a:cubicBezTo>
                  <a:cubicBezTo>
                    <a:pt x="5618" y="532890"/>
                    <a:pt x="5239" y="532890"/>
                    <a:pt x="4784" y="532966"/>
                  </a:cubicBezTo>
                  <a:cubicBezTo>
                    <a:pt x="4480" y="532663"/>
                    <a:pt x="4025" y="532435"/>
                    <a:pt x="3949" y="532132"/>
                  </a:cubicBezTo>
                  <a:cubicBezTo>
                    <a:pt x="3267" y="529553"/>
                    <a:pt x="-1815" y="527809"/>
                    <a:pt x="688" y="525458"/>
                  </a:cubicBezTo>
                  <a:close/>
                  <a:moveTo>
                    <a:pt x="232092" y="525231"/>
                  </a:moveTo>
                  <a:cubicBezTo>
                    <a:pt x="232017" y="525686"/>
                    <a:pt x="231941" y="525989"/>
                    <a:pt x="231865" y="526293"/>
                  </a:cubicBezTo>
                  <a:cubicBezTo>
                    <a:pt x="232017" y="526293"/>
                    <a:pt x="232244" y="526293"/>
                    <a:pt x="232396" y="526368"/>
                  </a:cubicBezTo>
                  <a:cubicBezTo>
                    <a:pt x="232320" y="525989"/>
                    <a:pt x="232168" y="525686"/>
                    <a:pt x="232092" y="525231"/>
                  </a:cubicBezTo>
                  <a:close/>
                  <a:moveTo>
                    <a:pt x="191591" y="512716"/>
                  </a:moveTo>
                  <a:cubicBezTo>
                    <a:pt x="191743" y="512868"/>
                    <a:pt x="191818" y="513020"/>
                    <a:pt x="191894" y="513247"/>
                  </a:cubicBezTo>
                  <a:cubicBezTo>
                    <a:pt x="191970" y="513171"/>
                    <a:pt x="191970" y="513095"/>
                    <a:pt x="192046" y="513095"/>
                  </a:cubicBezTo>
                  <a:cubicBezTo>
                    <a:pt x="191894" y="512944"/>
                    <a:pt x="191743" y="512792"/>
                    <a:pt x="191591" y="512716"/>
                  </a:cubicBezTo>
                  <a:close/>
                  <a:moveTo>
                    <a:pt x="101866" y="510214"/>
                  </a:moveTo>
                  <a:cubicBezTo>
                    <a:pt x="102700" y="509986"/>
                    <a:pt x="103155" y="510669"/>
                    <a:pt x="103080" y="511579"/>
                  </a:cubicBezTo>
                  <a:cubicBezTo>
                    <a:pt x="102625" y="512489"/>
                    <a:pt x="101942" y="513323"/>
                    <a:pt x="100956" y="513020"/>
                  </a:cubicBezTo>
                  <a:cubicBezTo>
                    <a:pt x="100349" y="512868"/>
                    <a:pt x="99894" y="512110"/>
                    <a:pt x="99439" y="511579"/>
                  </a:cubicBezTo>
                  <a:cubicBezTo>
                    <a:pt x="100273" y="511124"/>
                    <a:pt x="101032" y="510441"/>
                    <a:pt x="101866" y="510214"/>
                  </a:cubicBezTo>
                  <a:close/>
                  <a:moveTo>
                    <a:pt x="28903" y="507862"/>
                  </a:moveTo>
                  <a:cubicBezTo>
                    <a:pt x="29585" y="508317"/>
                    <a:pt x="30192" y="508848"/>
                    <a:pt x="29889" y="509834"/>
                  </a:cubicBezTo>
                  <a:cubicBezTo>
                    <a:pt x="29358" y="510669"/>
                    <a:pt x="28675" y="510896"/>
                    <a:pt x="27841" y="510517"/>
                  </a:cubicBezTo>
                  <a:cubicBezTo>
                    <a:pt x="27082" y="510138"/>
                    <a:pt x="26551" y="509455"/>
                    <a:pt x="27006" y="508545"/>
                  </a:cubicBezTo>
                  <a:cubicBezTo>
                    <a:pt x="27386" y="507711"/>
                    <a:pt x="28068" y="507331"/>
                    <a:pt x="28903" y="507862"/>
                  </a:cubicBezTo>
                  <a:close/>
                  <a:moveTo>
                    <a:pt x="397208" y="504449"/>
                  </a:moveTo>
                  <a:lnTo>
                    <a:pt x="397208" y="504828"/>
                  </a:lnTo>
                  <a:cubicBezTo>
                    <a:pt x="397360" y="504828"/>
                    <a:pt x="397436" y="504752"/>
                    <a:pt x="397512" y="504677"/>
                  </a:cubicBezTo>
                  <a:cubicBezTo>
                    <a:pt x="397360" y="504601"/>
                    <a:pt x="397360" y="504525"/>
                    <a:pt x="397208" y="504449"/>
                  </a:cubicBezTo>
                  <a:close/>
                  <a:moveTo>
                    <a:pt x="399635" y="503387"/>
                  </a:moveTo>
                  <a:cubicBezTo>
                    <a:pt x="399560" y="503539"/>
                    <a:pt x="399560" y="503691"/>
                    <a:pt x="399484" y="503766"/>
                  </a:cubicBezTo>
                  <a:cubicBezTo>
                    <a:pt x="399560" y="503691"/>
                    <a:pt x="399711" y="503615"/>
                    <a:pt x="399787" y="503539"/>
                  </a:cubicBezTo>
                  <a:cubicBezTo>
                    <a:pt x="399711" y="503539"/>
                    <a:pt x="399711" y="503463"/>
                    <a:pt x="399635" y="503387"/>
                  </a:cubicBezTo>
                  <a:close/>
                  <a:moveTo>
                    <a:pt x="546852" y="498154"/>
                  </a:moveTo>
                  <a:cubicBezTo>
                    <a:pt x="546700" y="498154"/>
                    <a:pt x="546473" y="498230"/>
                    <a:pt x="546245" y="498305"/>
                  </a:cubicBezTo>
                  <a:lnTo>
                    <a:pt x="546624" y="498685"/>
                  </a:lnTo>
                  <a:cubicBezTo>
                    <a:pt x="546700" y="498533"/>
                    <a:pt x="546776" y="498305"/>
                    <a:pt x="546852" y="498154"/>
                  </a:cubicBezTo>
                  <a:close/>
                  <a:moveTo>
                    <a:pt x="595165" y="495575"/>
                  </a:moveTo>
                  <a:cubicBezTo>
                    <a:pt x="595090" y="495575"/>
                    <a:pt x="595090" y="495651"/>
                    <a:pt x="595014" y="495651"/>
                  </a:cubicBezTo>
                  <a:cubicBezTo>
                    <a:pt x="595090" y="495651"/>
                    <a:pt x="595090" y="495727"/>
                    <a:pt x="595090" y="495727"/>
                  </a:cubicBezTo>
                  <a:cubicBezTo>
                    <a:pt x="595090" y="495651"/>
                    <a:pt x="595090" y="495651"/>
                    <a:pt x="595165" y="495575"/>
                  </a:cubicBezTo>
                  <a:close/>
                  <a:moveTo>
                    <a:pt x="126667" y="490493"/>
                  </a:moveTo>
                  <a:cubicBezTo>
                    <a:pt x="126060" y="490721"/>
                    <a:pt x="125833" y="491176"/>
                    <a:pt x="125681" y="491631"/>
                  </a:cubicBezTo>
                  <a:cubicBezTo>
                    <a:pt x="125984" y="492314"/>
                    <a:pt x="126364" y="493072"/>
                    <a:pt x="126591" y="493906"/>
                  </a:cubicBezTo>
                  <a:cubicBezTo>
                    <a:pt x="129018" y="497168"/>
                    <a:pt x="132128" y="499974"/>
                    <a:pt x="132431" y="504373"/>
                  </a:cubicBezTo>
                  <a:cubicBezTo>
                    <a:pt x="136375" y="503918"/>
                    <a:pt x="139637" y="505738"/>
                    <a:pt x="142974" y="507028"/>
                  </a:cubicBezTo>
                  <a:cubicBezTo>
                    <a:pt x="142443" y="505738"/>
                    <a:pt x="142140" y="504297"/>
                    <a:pt x="142671" y="502780"/>
                  </a:cubicBezTo>
                  <a:cubicBezTo>
                    <a:pt x="142595" y="502705"/>
                    <a:pt x="142595" y="502629"/>
                    <a:pt x="142519" y="502553"/>
                  </a:cubicBezTo>
                  <a:cubicBezTo>
                    <a:pt x="136830" y="499595"/>
                    <a:pt x="132128" y="495347"/>
                    <a:pt x="127426" y="491100"/>
                  </a:cubicBezTo>
                  <a:cubicBezTo>
                    <a:pt x="127198" y="490873"/>
                    <a:pt x="126895" y="490721"/>
                    <a:pt x="126667" y="490493"/>
                  </a:cubicBezTo>
                  <a:close/>
                  <a:moveTo>
                    <a:pt x="452045" y="490190"/>
                  </a:moveTo>
                  <a:cubicBezTo>
                    <a:pt x="452045" y="490266"/>
                    <a:pt x="452121" y="490418"/>
                    <a:pt x="452121" y="490493"/>
                  </a:cubicBezTo>
                  <a:cubicBezTo>
                    <a:pt x="452196" y="490418"/>
                    <a:pt x="452272" y="490418"/>
                    <a:pt x="452272" y="490418"/>
                  </a:cubicBezTo>
                  <a:cubicBezTo>
                    <a:pt x="452348" y="490418"/>
                    <a:pt x="452424" y="490418"/>
                    <a:pt x="452424" y="490493"/>
                  </a:cubicBezTo>
                  <a:cubicBezTo>
                    <a:pt x="452348" y="490342"/>
                    <a:pt x="452272" y="490266"/>
                    <a:pt x="452196" y="490190"/>
                  </a:cubicBezTo>
                  <a:close/>
                  <a:moveTo>
                    <a:pt x="195004" y="488446"/>
                  </a:moveTo>
                  <a:cubicBezTo>
                    <a:pt x="195080" y="488673"/>
                    <a:pt x="195156" y="488901"/>
                    <a:pt x="195232" y="489052"/>
                  </a:cubicBezTo>
                  <a:cubicBezTo>
                    <a:pt x="195307" y="488901"/>
                    <a:pt x="195459" y="488825"/>
                    <a:pt x="195535" y="488749"/>
                  </a:cubicBezTo>
                  <a:cubicBezTo>
                    <a:pt x="195307" y="488673"/>
                    <a:pt x="195156" y="488597"/>
                    <a:pt x="195004" y="488446"/>
                  </a:cubicBezTo>
                  <a:close/>
                  <a:moveTo>
                    <a:pt x="407372" y="485184"/>
                  </a:moveTo>
                  <a:cubicBezTo>
                    <a:pt x="407372" y="485184"/>
                    <a:pt x="407296" y="485260"/>
                    <a:pt x="407296" y="485336"/>
                  </a:cubicBezTo>
                  <a:lnTo>
                    <a:pt x="407523" y="485336"/>
                  </a:lnTo>
                  <a:cubicBezTo>
                    <a:pt x="407448" y="485260"/>
                    <a:pt x="407372" y="485260"/>
                    <a:pt x="407372" y="485184"/>
                  </a:cubicBezTo>
                  <a:close/>
                  <a:moveTo>
                    <a:pt x="59923" y="484654"/>
                  </a:moveTo>
                  <a:cubicBezTo>
                    <a:pt x="61365" y="483137"/>
                    <a:pt x="62502" y="485184"/>
                    <a:pt x="62881" y="486701"/>
                  </a:cubicBezTo>
                  <a:cubicBezTo>
                    <a:pt x="65081" y="489280"/>
                    <a:pt x="68342" y="489128"/>
                    <a:pt x="71149" y="489659"/>
                  </a:cubicBezTo>
                  <a:cubicBezTo>
                    <a:pt x="73727" y="490114"/>
                    <a:pt x="76458" y="490645"/>
                    <a:pt x="77216" y="492769"/>
                  </a:cubicBezTo>
                  <a:cubicBezTo>
                    <a:pt x="79795" y="500202"/>
                    <a:pt x="87607" y="500505"/>
                    <a:pt x="92461" y="504753"/>
                  </a:cubicBezTo>
                  <a:cubicBezTo>
                    <a:pt x="94054" y="504904"/>
                    <a:pt x="96178" y="504904"/>
                    <a:pt x="95571" y="507180"/>
                  </a:cubicBezTo>
                  <a:cubicBezTo>
                    <a:pt x="94888" y="509834"/>
                    <a:pt x="93220" y="508090"/>
                    <a:pt x="91854" y="507483"/>
                  </a:cubicBezTo>
                  <a:cubicBezTo>
                    <a:pt x="90793" y="507028"/>
                    <a:pt x="89655" y="506573"/>
                    <a:pt x="88593" y="506118"/>
                  </a:cubicBezTo>
                  <a:cubicBezTo>
                    <a:pt x="84801" y="504525"/>
                    <a:pt x="80023" y="505435"/>
                    <a:pt x="77520" y="500657"/>
                  </a:cubicBezTo>
                  <a:cubicBezTo>
                    <a:pt x="76306" y="498306"/>
                    <a:pt x="74486" y="501264"/>
                    <a:pt x="72969" y="501643"/>
                  </a:cubicBezTo>
                  <a:cubicBezTo>
                    <a:pt x="68115" y="503008"/>
                    <a:pt x="64929" y="501036"/>
                    <a:pt x="65991" y="496334"/>
                  </a:cubicBezTo>
                  <a:cubicBezTo>
                    <a:pt x="66901" y="492238"/>
                    <a:pt x="63033" y="491480"/>
                    <a:pt x="62123" y="488825"/>
                  </a:cubicBezTo>
                  <a:cubicBezTo>
                    <a:pt x="60758" y="487687"/>
                    <a:pt x="58558" y="486170"/>
                    <a:pt x="59923" y="484654"/>
                  </a:cubicBezTo>
                  <a:close/>
                  <a:moveTo>
                    <a:pt x="452272" y="481619"/>
                  </a:moveTo>
                  <a:lnTo>
                    <a:pt x="453182" y="482530"/>
                  </a:lnTo>
                  <a:cubicBezTo>
                    <a:pt x="453182" y="482454"/>
                    <a:pt x="453334" y="482302"/>
                    <a:pt x="453410" y="482150"/>
                  </a:cubicBezTo>
                  <a:cubicBezTo>
                    <a:pt x="453031" y="481999"/>
                    <a:pt x="452727" y="481847"/>
                    <a:pt x="452272" y="481619"/>
                  </a:cubicBezTo>
                  <a:close/>
                  <a:moveTo>
                    <a:pt x="317115" y="481240"/>
                  </a:moveTo>
                  <a:cubicBezTo>
                    <a:pt x="316964" y="481316"/>
                    <a:pt x="316888" y="481316"/>
                    <a:pt x="316736" y="481468"/>
                  </a:cubicBezTo>
                  <a:cubicBezTo>
                    <a:pt x="316964" y="481619"/>
                    <a:pt x="317040" y="481695"/>
                    <a:pt x="317267" y="481847"/>
                  </a:cubicBezTo>
                  <a:cubicBezTo>
                    <a:pt x="317191" y="481619"/>
                    <a:pt x="317191" y="481468"/>
                    <a:pt x="317115" y="481240"/>
                  </a:cubicBezTo>
                  <a:close/>
                  <a:moveTo>
                    <a:pt x="146159" y="475400"/>
                  </a:moveTo>
                  <a:cubicBezTo>
                    <a:pt x="146159" y="475476"/>
                    <a:pt x="146084" y="475476"/>
                    <a:pt x="146084" y="475476"/>
                  </a:cubicBezTo>
                  <a:lnTo>
                    <a:pt x="146235" y="475476"/>
                  </a:lnTo>
                  <a:close/>
                  <a:moveTo>
                    <a:pt x="632254" y="472821"/>
                  </a:moveTo>
                  <a:cubicBezTo>
                    <a:pt x="631723" y="472897"/>
                    <a:pt x="631344" y="473049"/>
                    <a:pt x="631040" y="473276"/>
                  </a:cubicBezTo>
                  <a:cubicBezTo>
                    <a:pt x="631647" y="473201"/>
                    <a:pt x="632102" y="473201"/>
                    <a:pt x="632406" y="473276"/>
                  </a:cubicBezTo>
                  <a:cubicBezTo>
                    <a:pt x="632330" y="473125"/>
                    <a:pt x="632330" y="472973"/>
                    <a:pt x="632254" y="472821"/>
                  </a:cubicBezTo>
                  <a:close/>
                  <a:moveTo>
                    <a:pt x="422541" y="463189"/>
                  </a:moveTo>
                  <a:cubicBezTo>
                    <a:pt x="422237" y="463492"/>
                    <a:pt x="421934" y="463720"/>
                    <a:pt x="421631" y="463947"/>
                  </a:cubicBezTo>
                  <a:cubicBezTo>
                    <a:pt x="421706" y="464175"/>
                    <a:pt x="421858" y="464402"/>
                    <a:pt x="422010" y="464782"/>
                  </a:cubicBezTo>
                  <a:cubicBezTo>
                    <a:pt x="422237" y="464327"/>
                    <a:pt x="422465" y="463872"/>
                    <a:pt x="422541" y="463189"/>
                  </a:cubicBezTo>
                  <a:close/>
                  <a:moveTo>
                    <a:pt x="516134" y="461900"/>
                  </a:moveTo>
                  <a:lnTo>
                    <a:pt x="516210" y="461975"/>
                  </a:lnTo>
                  <a:lnTo>
                    <a:pt x="516210" y="461900"/>
                  </a:lnTo>
                  <a:close/>
                  <a:moveTo>
                    <a:pt x="324169" y="460686"/>
                  </a:moveTo>
                  <a:cubicBezTo>
                    <a:pt x="323942" y="460989"/>
                    <a:pt x="323866" y="461293"/>
                    <a:pt x="323562" y="461596"/>
                  </a:cubicBezTo>
                  <a:cubicBezTo>
                    <a:pt x="323942" y="461520"/>
                    <a:pt x="324245" y="461369"/>
                    <a:pt x="324624" y="461293"/>
                  </a:cubicBezTo>
                  <a:cubicBezTo>
                    <a:pt x="324472" y="461141"/>
                    <a:pt x="324321" y="460914"/>
                    <a:pt x="324169" y="460686"/>
                  </a:cubicBezTo>
                  <a:close/>
                  <a:moveTo>
                    <a:pt x="17070" y="459775"/>
                  </a:moveTo>
                  <a:cubicBezTo>
                    <a:pt x="18815" y="459548"/>
                    <a:pt x="20408" y="459472"/>
                    <a:pt x="20332" y="461975"/>
                  </a:cubicBezTo>
                  <a:cubicBezTo>
                    <a:pt x="20028" y="462430"/>
                    <a:pt x="19649" y="462809"/>
                    <a:pt x="19346" y="463188"/>
                  </a:cubicBezTo>
                  <a:cubicBezTo>
                    <a:pt x="16615" y="463340"/>
                    <a:pt x="16843" y="461596"/>
                    <a:pt x="17070" y="459775"/>
                  </a:cubicBezTo>
                  <a:close/>
                  <a:moveTo>
                    <a:pt x="406006" y="454922"/>
                  </a:moveTo>
                  <a:cubicBezTo>
                    <a:pt x="405931" y="455377"/>
                    <a:pt x="405931" y="455832"/>
                    <a:pt x="406006" y="456363"/>
                  </a:cubicBezTo>
                  <a:cubicBezTo>
                    <a:pt x="406158" y="456287"/>
                    <a:pt x="406462" y="456211"/>
                    <a:pt x="406689" y="456211"/>
                  </a:cubicBezTo>
                  <a:cubicBezTo>
                    <a:pt x="406462" y="455832"/>
                    <a:pt x="406234" y="455453"/>
                    <a:pt x="406006" y="454922"/>
                  </a:cubicBezTo>
                  <a:close/>
                  <a:moveTo>
                    <a:pt x="70997" y="450446"/>
                  </a:moveTo>
                  <a:cubicBezTo>
                    <a:pt x="71148" y="450219"/>
                    <a:pt x="72134" y="450219"/>
                    <a:pt x="72438" y="450522"/>
                  </a:cubicBezTo>
                  <a:cubicBezTo>
                    <a:pt x="73575" y="451660"/>
                    <a:pt x="73045" y="452570"/>
                    <a:pt x="71983" y="453404"/>
                  </a:cubicBezTo>
                  <a:lnTo>
                    <a:pt x="71983" y="453480"/>
                  </a:lnTo>
                  <a:cubicBezTo>
                    <a:pt x="71528" y="452494"/>
                    <a:pt x="70087" y="451812"/>
                    <a:pt x="70997" y="450446"/>
                  </a:cubicBezTo>
                  <a:close/>
                  <a:moveTo>
                    <a:pt x="526525" y="446503"/>
                  </a:moveTo>
                  <a:cubicBezTo>
                    <a:pt x="526601" y="446579"/>
                    <a:pt x="526601" y="446655"/>
                    <a:pt x="526677" y="446730"/>
                  </a:cubicBezTo>
                  <a:lnTo>
                    <a:pt x="526829" y="446579"/>
                  </a:lnTo>
                  <a:cubicBezTo>
                    <a:pt x="526753" y="446579"/>
                    <a:pt x="526601" y="446503"/>
                    <a:pt x="526525" y="446503"/>
                  </a:cubicBezTo>
                  <a:close/>
                  <a:moveTo>
                    <a:pt x="446356" y="445593"/>
                  </a:moveTo>
                  <a:cubicBezTo>
                    <a:pt x="446280" y="445593"/>
                    <a:pt x="446205" y="445669"/>
                    <a:pt x="446129" y="445669"/>
                  </a:cubicBezTo>
                  <a:cubicBezTo>
                    <a:pt x="445825" y="445896"/>
                    <a:pt x="445598" y="446124"/>
                    <a:pt x="445294" y="446351"/>
                  </a:cubicBezTo>
                  <a:cubicBezTo>
                    <a:pt x="445522" y="446427"/>
                    <a:pt x="445674" y="446579"/>
                    <a:pt x="445825" y="446730"/>
                  </a:cubicBezTo>
                  <a:cubicBezTo>
                    <a:pt x="445977" y="446351"/>
                    <a:pt x="446129" y="445972"/>
                    <a:pt x="446356" y="445593"/>
                  </a:cubicBezTo>
                  <a:close/>
                  <a:moveTo>
                    <a:pt x="82222" y="439753"/>
                  </a:moveTo>
                  <a:cubicBezTo>
                    <a:pt x="82525" y="439904"/>
                    <a:pt x="82752" y="439980"/>
                    <a:pt x="82980" y="440132"/>
                  </a:cubicBezTo>
                  <a:cubicBezTo>
                    <a:pt x="82980" y="439980"/>
                    <a:pt x="82980" y="439904"/>
                    <a:pt x="83056" y="439753"/>
                  </a:cubicBezTo>
                  <a:close/>
                  <a:moveTo>
                    <a:pt x="216999" y="436719"/>
                  </a:moveTo>
                  <a:cubicBezTo>
                    <a:pt x="216999" y="436795"/>
                    <a:pt x="216999" y="436871"/>
                    <a:pt x="216923" y="436946"/>
                  </a:cubicBezTo>
                  <a:cubicBezTo>
                    <a:pt x="216999" y="436946"/>
                    <a:pt x="217151" y="436946"/>
                    <a:pt x="217227" y="436871"/>
                  </a:cubicBezTo>
                  <a:cubicBezTo>
                    <a:pt x="217151" y="436795"/>
                    <a:pt x="217075" y="436719"/>
                    <a:pt x="216999" y="436719"/>
                  </a:cubicBezTo>
                  <a:close/>
                  <a:moveTo>
                    <a:pt x="493608" y="435581"/>
                  </a:moveTo>
                  <a:cubicBezTo>
                    <a:pt x="493608" y="435657"/>
                    <a:pt x="493532" y="435733"/>
                    <a:pt x="493532" y="435809"/>
                  </a:cubicBezTo>
                  <a:lnTo>
                    <a:pt x="493987" y="435809"/>
                  </a:lnTo>
                  <a:cubicBezTo>
                    <a:pt x="493836" y="435733"/>
                    <a:pt x="493760" y="435657"/>
                    <a:pt x="493608" y="435581"/>
                  </a:cubicBezTo>
                  <a:close/>
                  <a:moveTo>
                    <a:pt x="541315" y="434064"/>
                  </a:moveTo>
                  <a:lnTo>
                    <a:pt x="541315" y="434140"/>
                  </a:lnTo>
                  <a:cubicBezTo>
                    <a:pt x="541315" y="434064"/>
                    <a:pt x="541391" y="434064"/>
                    <a:pt x="541391" y="434140"/>
                  </a:cubicBezTo>
                  <a:cubicBezTo>
                    <a:pt x="541391" y="434064"/>
                    <a:pt x="541315" y="434064"/>
                    <a:pt x="541315" y="434064"/>
                  </a:cubicBezTo>
                  <a:close/>
                  <a:moveTo>
                    <a:pt x="471840" y="427845"/>
                  </a:moveTo>
                  <a:lnTo>
                    <a:pt x="471840" y="427921"/>
                  </a:lnTo>
                  <a:cubicBezTo>
                    <a:pt x="471916" y="427845"/>
                    <a:pt x="471916" y="427845"/>
                    <a:pt x="471992" y="427845"/>
                  </a:cubicBezTo>
                  <a:close/>
                  <a:moveTo>
                    <a:pt x="379081" y="413207"/>
                  </a:moveTo>
                  <a:cubicBezTo>
                    <a:pt x="379233" y="413358"/>
                    <a:pt x="379461" y="413586"/>
                    <a:pt x="379461" y="413813"/>
                  </a:cubicBezTo>
                  <a:cubicBezTo>
                    <a:pt x="379536" y="413510"/>
                    <a:pt x="379385" y="413358"/>
                    <a:pt x="379157" y="413283"/>
                  </a:cubicBezTo>
                  <a:cubicBezTo>
                    <a:pt x="379081" y="413283"/>
                    <a:pt x="379081" y="413283"/>
                    <a:pt x="379081" y="413207"/>
                  </a:cubicBezTo>
                  <a:close/>
                  <a:moveTo>
                    <a:pt x="418066" y="407518"/>
                  </a:moveTo>
                  <a:cubicBezTo>
                    <a:pt x="417990" y="407594"/>
                    <a:pt x="417990" y="407594"/>
                    <a:pt x="417990" y="407670"/>
                  </a:cubicBezTo>
                  <a:cubicBezTo>
                    <a:pt x="417838" y="407822"/>
                    <a:pt x="417763" y="408125"/>
                    <a:pt x="417687" y="408353"/>
                  </a:cubicBezTo>
                  <a:lnTo>
                    <a:pt x="417914" y="408580"/>
                  </a:lnTo>
                  <a:cubicBezTo>
                    <a:pt x="417914" y="408353"/>
                    <a:pt x="418066" y="408125"/>
                    <a:pt x="418218" y="407898"/>
                  </a:cubicBezTo>
                  <a:cubicBezTo>
                    <a:pt x="418369" y="407822"/>
                    <a:pt x="418445" y="407670"/>
                    <a:pt x="418521" y="407594"/>
                  </a:cubicBezTo>
                  <a:cubicBezTo>
                    <a:pt x="418369" y="407518"/>
                    <a:pt x="418218" y="407518"/>
                    <a:pt x="418066" y="407518"/>
                  </a:cubicBezTo>
                  <a:close/>
                  <a:moveTo>
                    <a:pt x="565965" y="402361"/>
                  </a:moveTo>
                  <a:cubicBezTo>
                    <a:pt x="565813" y="402361"/>
                    <a:pt x="565737" y="402437"/>
                    <a:pt x="565661" y="402437"/>
                  </a:cubicBezTo>
                  <a:lnTo>
                    <a:pt x="565661" y="402664"/>
                  </a:lnTo>
                  <a:cubicBezTo>
                    <a:pt x="565813" y="402588"/>
                    <a:pt x="565813" y="402361"/>
                    <a:pt x="565965" y="402361"/>
                  </a:cubicBezTo>
                  <a:close/>
                  <a:moveTo>
                    <a:pt x="439227" y="400085"/>
                  </a:moveTo>
                  <a:cubicBezTo>
                    <a:pt x="439227" y="400465"/>
                    <a:pt x="439303" y="400768"/>
                    <a:pt x="439379" y="401147"/>
                  </a:cubicBezTo>
                  <a:cubicBezTo>
                    <a:pt x="439606" y="401071"/>
                    <a:pt x="439758" y="400996"/>
                    <a:pt x="439985" y="400996"/>
                  </a:cubicBezTo>
                  <a:cubicBezTo>
                    <a:pt x="439682" y="400692"/>
                    <a:pt x="439454" y="400389"/>
                    <a:pt x="439227" y="400085"/>
                  </a:cubicBezTo>
                  <a:close/>
                  <a:moveTo>
                    <a:pt x="154578" y="387419"/>
                  </a:moveTo>
                  <a:lnTo>
                    <a:pt x="154351" y="387874"/>
                  </a:lnTo>
                  <a:cubicBezTo>
                    <a:pt x="154578" y="387798"/>
                    <a:pt x="154730" y="387647"/>
                    <a:pt x="154957" y="387571"/>
                  </a:cubicBezTo>
                  <a:cubicBezTo>
                    <a:pt x="154882" y="387571"/>
                    <a:pt x="154730" y="387495"/>
                    <a:pt x="154578" y="387419"/>
                  </a:cubicBezTo>
                  <a:close/>
                  <a:moveTo>
                    <a:pt x="571198" y="379076"/>
                  </a:moveTo>
                  <a:cubicBezTo>
                    <a:pt x="571198" y="379304"/>
                    <a:pt x="571274" y="379531"/>
                    <a:pt x="571653" y="379835"/>
                  </a:cubicBezTo>
                  <a:cubicBezTo>
                    <a:pt x="571957" y="380138"/>
                    <a:pt x="572336" y="380290"/>
                    <a:pt x="572791" y="380441"/>
                  </a:cubicBezTo>
                  <a:cubicBezTo>
                    <a:pt x="572260" y="380062"/>
                    <a:pt x="571729" y="379607"/>
                    <a:pt x="571198" y="379076"/>
                  </a:cubicBezTo>
                  <a:close/>
                  <a:moveTo>
                    <a:pt x="533427" y="376877"/>
                  </a:moveTo>
                  <a:cubicBezTo>
                    <a:pt x="533275" y="377787"/>
                    <a:pt x="533351" y="378394"/>
                    <a:pt x="533655" y="378773"/>
                  </a:cubicBezTo>
                  <a:cubicBezTo>
                    <a:pt x="533655" y="378014"/>
                    <a:pt x="533806" y="377408"/>
                    <a:pt x="533958" y="377028"/>
                  </a:cubicBezTo>
                  <a:cubicBezTo>
                    <a:pt x="533806" y="376953"/>
                    <a:pt x="533579" y="376953"/>
                    <a:pt x="533427" y="376877"/>
                  </a:cubicBezTo>
                  <a:close/>
                  <a:moveTo>
                    <a:pt x="63260" y="367471"/>
                  </a:moveTo>
                  <a:cubicBezTo>
                    <a:pt x="63716" y="367547"/>
                    <a:pt x="64095" y="368154"/>
                    <a:pt x="64398" y="368381"/>
                  </a:cubicBezTo>
                  <a:cubicBezTo>
                    <a:pt x="64398" y="369443"/>
                    <a:pt x="64171" y="370278"/>
                    <a:pt x="63109" y="370126"/>
                  </a:cubicBezTo>
                  <a:cubicBezTo>
                    <a:pt x="62654" y="370050"/>
                    <a:pt x="62123" y="369443"/>
                    <a:pt x="62047" y="368988"/>
                  </a:cubicBezTo>
                  <a:cubicBezTo>
                    <a:pt x="61895" y="368230"/>
                    <a:pt x="62199" y="367320"/>
                    <a:pt x="63260" y="367471"/>
                  </a:cubicBezTo>
                  <a:close/>
                  <a:moveTo>
                    <a:pt x="316509" y="366865"/>
                  </a:moveTo>
                  <a:cubicBezTo>
                    <a:pt x="316584" y="367017"/>
                    <a:pt x="316509" y="367168"/>
                    <a:pt x="316509" y="367320"/>
                  </a:cubicBezTo>
                  <a:cubicBezTo>
                    <a:pt x="316660" y="367320"/>
                    <a:pt x="316812" y="367396"/>
                    <a:pt x="317040" y="367396"/>
                  </a:cubicBezTo>
                  <a:cubicBezTo>
                    <a:pt x="316812" y="367244"/>
                    <a:pt x="316660" y="367017"/>
                    <a:pt x="316509" y="366865"/>
                  </a:cubicBezTo>
                  <a:close/>
                  <a:moveTo>
                    <a:pt x="318860" y="363680"/>
                  </a:moveTo>
                  <a:cubicBezTo>
                    <a:pt x="319087" y="363831"/>
                    <a:pt x="319239" y="363983"/>
                    <a:pt x="319391" y="364210"/>
                  </a:cubicBezTo>
                  <a:cubicBezTo>
                    <a:pt x="319391" y="364059"/>
                    <a:pt x="319467" y="363907"/>
                    <a:pt x="319467" y="363755"/>
                  </a:cubicBezTo>
                  <a:cubicBezTo>
                    <a:pt x="319239" y="363755"/>
                    <a:pt x="319087" y="363680"/>
                    <a:pt x="318860" y="363680"/>
                  </a:cubicBezTo>
                  <a:close/>
                  <a:moveTo>
                    <a:pt x="110588" y="358598"/>
                  </a:moveTo>
                  <a:cubicBezTo>
                    <a:pt x="110588" y="358674"/>
                    <a:pt x="110664" y="358674"/>
                    <a:pt x="110664" y="358750"/>
                  </a:cubicBezTo>
                  <a:cubicBezTo>
                    <a:pt x="110740" y="358750"/>
                    <a:pt x="110815" y="358674"/>
                    <a:pt x="110891" y="358598"/>
                  </a:cubicBezTo>
                  <a:close/>
                  <a:moveTo>
                    <a:pt x="424134" y="350482"/>
                  </a:moveTo>
                  <a:cubicBezTo>
                    <a:pt x="423603" y="350255"/>
                    <a:pt x="423223" y="350407"/>
                    <a:pt x="422693" y="351241"/>
                  </a:cubicBezTo>
                  <a:cubicBezTo>
                    <a:pt x="423754" y="351013"/>
                    <a:pt x="424513" y="350937"/>
                    <a:pt x="425120" y="350937"/>
                  </a:cubicBezTo>
                  <a:cubicBezTo>
                    <a:pt x="424892" y="350786"/>
                    <a:pt x="424589" y="350634"/>
                    <a:pt x="424134" y="350482"/>
                  </a:cubicBezTo>
                  <a:close/>
                  <a:moveTo>
                    <a:pt x="164438" y="349724"/>
                  </a:moveTo>
                  <a:cubicBezTo>
                    <a:pt x="164438" y="349724"/>
                    <a:pt x="164362" y="349800"/>
                    <a:pt x="164362" y="349876"/>
                  </a:cubicBezTo>
                  <a:lnTo>
                    <a:pt x="164514" y="349876"/>
                  </a:lnTo>
                  <a:cubicBezTo>
                    <a:pt x="164514" y="349800"/>
                    <a:pt x="164438" y="349800"/>
                    <a:pt x="164438" y="349724"/>
                  </a:cubicBezTo>
                  <a:close/>
                  <a:moveTo>
                    <a:pt x="499297" y="341836"/>
                  </a:moveTo>
                  <a:cubicBezTo>
                    <a:pt x="499372" y="341836"/>
                    <a:pt x="499372" y="341912"/>
                    <a:pt x="499372" y="341912"/>
                  </a:cubicBezTo>
                  <a:lnTo>
                    <a:pt x="499372" y="341836"/>
                  </a:lnTo>
                  <a:close/>
                  <a:moveTo>
                    <a:pt x="556636" y="335313"/>
                  </a:moveTo>
                  <a:lnTo>
                    <a:pt x="556408" y="335541"/>
                  </a:lnTo>
                  <a:cubicBezTo>
                    <a:pt x="556636" y="335617"/>
                    <a:pt x="556788" y="335617"/>
                    <a:pt x="556939" y="335693"/>
                  </a:cubicBezTo>
                  <a:cubicBezTo>
                    <a:pt x="556863" y="335541"/>
                    <a:pt x="556788" y="335465"/>
                    <a:pt x="556636" y="335313"/>
                  </a:cubicBezTo>
                  <a:close/>
                  <a:moveTo>
                    <a:pt x="410026" y="332431"/>
                  </a:moveTo>
                  <a:cubicBezTo>
                    <a:pt x="410026" y="332583"/>
                    <a:pt x="409950" y="332735"/>
                    <a:pt x="409950" y="332962"/>
                  </a:cubicBezTo>
                  <a:lnTo>
                    <a:pt x="410102" y="332962"/>
                  </a:lnTo>
                  <a:cubicBezTo>
                    <a:pt x="410102" y="332735"/>
                    <a:pt x="410026" y="332583"/>
                    <a:pt x="410026" y="332431"/>
                  </a:cubicBezTo>
                  <a:close/>
                  <a:moveTo>
                    <a:pt x="423982" y="328942"/>
                  </a:moveTo>
                  <a:cubicBezTo>
                    <a:pt x="423906" y="329018"/>
                    <a:pt x="423754" y="329094"/>
                    <a:pt x="423754" y="329170"/>
                  </a:cubicBezTo>
                  <a:cubicBezTo>
                    <a:pt x="424589" y="330080"/>
                    <a:pt x="425347" y="330838"/>
                    <a:pt x="425878" y="331521"/>
                  </a:cubicBezTo>
                  <a:cubicBezTo>
                    <a:pt x="426106" y="330838"/>
                    <a:pt x="426561" y="330307"/>
                    <a:pt x="427471" y="329852"/>
                  </a:cubicBezTo>
                  <a:cubicBezTo>
                    <a:pt x="426561" y="328335"/>
                    <a:pt x="425499" y="327805"/>
                    <a:pt x="423982" y="328942"/>
                  </a:cubicBezTo>
                  <a:close/>
                  <a:moveTo>
                    <a:pt x="440744" y="328335"/>
                  </a:moveTo>
                  <a:cubicBezTo>
                    <a:pt x="440668" y="328563"/>
                    <a:pt x="440744" y="328639"/>
                    <a:pt x="440744" y="328791"/>
                  </a:cubicBezTo>
                  <a:cubicBezTo>
                    <a:pt x="440820" y="328791"/>
                    <a:pt x="440895" y="328715"/>
                    <a:pt x="441047" y="328639"/>
                  </a:cubicBezTo>
                  <a:cubicBezTo>
                    <a:pt x="440971" y="328487"/>
                    <a:pt x="440820" y="328411"/>
                    <a:pt x="440744" y="328335"/>
                  </a:cubicBezTo>
                  <a:close/>
                  <a:moveTo>
                    <a:pt x="212752" y="324922"/>
                  </a:moveTo>
                  <a:cubicBezTo>
                    <a:pt x="212676" y="324922"/>
                    <a:pt x="212600" y="324998"/>
                    <a:pt x="212524" y="324998"/>
                  </a:cubicBezTo>
                  <a:cubicBezTo>
                    <a:pt x="212600" y="324998"/>
                    <a:pt x="212676" y="325074"/>
                    <a:pt x="212752" y="325074"/>
                  </a:cubicBezTo>
                  <a:close/>
                  <a:moveTo>
                    <a:pt x="241194" y="313318"/>
                  </a:moveTo>
                  <a:cubicBezTo>
                    <a:pt x="241194" y="313394"/>
                    <a:pt x="241270" y="313394"/>
                    <a:pt x="241270" y="313470"/>
                  </a:cubicBezTo>
                  <a:cubicBezTo>
                    <a:pt x="241346" y="313394"/>
                    <a:pt x="241346" y="313394"/>
                    <a:pt x="241346" y="313318"/>
                  </a:cubicBezTo>
                  <a:close/>
                  <a:moveTo>
                    <a:pt x="480032" y="310588"/>
                  </a:moveTo>
                  <a:cubicBezTo>
                    <a:pt x="480183" y="310815"/>
                    <a:pt x="480335" y="310967"/>
                    <a:pt x="480487" y="311119"/>
                  </a:cubicBezTo>
                  <a:cubicBezTo>
                    <a:pt x="480639" y="310967"/>
                    <a:pt x="480714" y="310815"/>
                    <a:pt x="480866" y="310663"/>
                  </a:cubicBezTo>
                  <a:cubicBezTo>
                    <a:pt x="480563" y="310663"/>
                    <a:pt x="480335" y="310588"/>
                    <a:pt x="480032" y="310588"/>
                  </a:cubicBezTo>
                  <a:close/>
                  <a:moveTo>
                    <a:pt x="310820" y="304672"/>
                  </a:moveTo>
                  <a:cubicBezTo>
                    <a:pt x="310744" y="304672"/>
                    <a:pt x="310744" y="304747"/>
                    <a:pt x="310669" y="304747"/>
                  </a:cubicBezTo>
                  <a:lnTo>
                    <a:pt x="310820" y="304747"/>
                  </a:lnTo>
                  <a:close/>
                  <a:moveTo>
                    <a:pt x="90868" y="304672"/>
                  </a:moveTo>
                  <a:cubicBezTo>
                    <a:pt x="89958" y="304596"/>
                    <a:pt x="89503" y="304899"/>
                    <a:pt x="89275" y="305354"/>
                  </a:cubicBezTo>
                  <a:cubicBezTo>
                    <a:pt x="90109" y="305885"/>
                    <a:pt x="90716" y="306416"/>
                    <a:pt x="91247" y="306947"/>
                  </a:cubicBezTo>
                  <a:cubicBezTo>
                    <a:pt x="91095" y="306189"/>
                    <a:pt x="91020" y="305430"/>
                    <a:pt x="90868" y="304672"/>
                  </a:cubicBezTo>
                  <a:close/>
                  <a:moveTo>
                    <a:pt x="621636" y="300045"/>
                  </a:moveTo>
                  <a:lnTo>
                    <a:pt x="621332" y="300348"/>
                  </a:lnTo>
                  <a:cubicBezTo>
                    <a:pt x="621408" y="300424"/>
                    <a:pt x="621484" y="300424"/>
                    <a:pt x="621484" y="300500"/>
                  </a:cubicBezTo>
                  <a:cubicBezTo>
                    <a:pt x="621560" y="300348"/>
                    <a:pt x="621560" y="300197"/>
                    <a:pt x="621636" y="300045"/>
                  </a:cubicBezTo>
                  <a:close/>
                  <a:moveTo>
                    <a:pt x="365884" y="299742"/>
                  </a:moveTo>
                  <a:cubicBezTo>
                    <a:pt x="365808" y="299818"/>
                    <a:pt x="365732" y="299969"/>
                    <a:pt x="365657" y="300045"/>
                  </a:cubicBezTo>
                  <a:cubicBezTo>
                    <a:pt x="365732" y="300121"/>
                    <a:pt x="365884" y="300121"/>
                    <a:pt x="366036" y="300121"/>
                  </a:cubicBezTo>
                  <a:lnTo>
                    <a:pt x="366036" y="300045"/>
                  </a:lnTo>
                  <a:cubicBezTo>
                    <a:pt x="366036" y="299893"/>
                    <a:pt x="365960" y="299818"/>
                    <a:pt x="365884" y="299742"/>
                  </a:cubicBezTo>
                  <a:close/>
                  <a:moveTo>
                    <a:pt x="120069" y="285938"/>
                  </a:moveTo>
                  <a:cubicBezTo>
                    <a:pt x="118627" y="290413"/>
                    <a:pt x="118324" y="294963"/>
                    <a:pt x="118552" y="299590"/>
                  </a:cubicBezTo>
                  <a:cubicBezTo>
                    <a:pt x="118627" y="301562"/>
                    <a:pt x="118855" y="303686"/>
                    <a:pt x="118097" y="305582"/>
                  </a:cubicBezTo>
                  <a:cubicBezTo>
                    <a:pt x="118097" y="305658"/>
                    <a:pt x="118172" y="305733"/>
                    <a:pt x="118172" y="305733"/>
                  </a:cubicBezTo>
                  <a:cubicBezTo>
                    <a:pt x="122799" y="304065"/>
                    <a:pt x="124771" y="300652"/>
                    <a:pt x="124012" y="295874"/>
                  </a:cubicBezTo>
                  <a:cubicBezTo>
                    <a:pt x="123482" y="292309"/>
                    <a:pt x="121965" y="289047"/>
                    <a:pt x="120069" y="285938"/>
                  </a:cubicBezTo>
                  <a:close/>
                  <a:moveTo>
                    <a:pt x="466000" y="281463"/>
                  </a:moveTo>
                  <a:cubicBezTo>
                    <a:pt x="465849" y="281539"/>
                    <a:pt x="465773" y="281539"/>
                    <a:pt x="465697" y="281615"/>
                  </a:cubicBezTo>
                  <a:lnTo>
                    <a:pt x="465697" y="281690"/>
                  </a:lnTo>
                  <a:cubicBezTo>
                    <a:pt x="465773" y="281615"/>
                    <a:pt x="465925" y="281539"/>
                    <a:pt x="466000" y="281463"/>
                  </a:cubicBezTo>
                  <a:close/>
                  <a:moveTo>
                    <a:pt x="94053" y="280477"/>
                  </a:moveTo>
                  <a:cubicBezTo>
                    <a:pt x="93826" y="281235"/>
                    <a:pt x="93674" y="281918"/>
                    <a:pt x="93523" y="282676"/>
                  </a:cubicBezTo>
                  <a:cubicBezTo>
                    <a:pt x="93978" y="292005"/>
                    <a:pt x="93598" y="301259"/>
                    <a:pt x="94736" y="310512"/>
                  </a:cubicBezTo>
                  <a:cubicBezTo>
                    <a:pt x="95039" y="313166"/>
                    <a:pt x="96329" y="316276"/>
                    <a:pt x="92309" y="317565"/>
                  </a:cubicBezTo>
                  <a:cubicBezTo>
                    <a:pt x="92006" y="317414"/>
                    <a:pt x="91778" y="317262"/>
                    <a:pt x="91551" y="317110"/>
                  </a:cubicBezTo>
                  <a:cubicBezTo>
                    <a:pt x="91475" y="317186"/>
                    <a:pt x="91475" y="317338"/>
                    <a:pt x="91475" y="317414"/>
                  </a:cubicBezTo>
                  <a:cubicBezTo>
                    <a:pt x="92157" y="318020"/>
                    <a:pt x="92688" y="318703"/>
                    <a:pt x="92992" y="319537"/>
                  </a:cubicBezTo>
                  <a:cubicBezTo>
                    <a:pt x="93447" y="320372"/>
                    <a:pt x="93674" y="321282"/>
                    <a:pt x="93750" y="322192"/>
                  </a:cubicBezTo>
                  <a:cubicBezTo>
                    <a:pt x="93978" y="323254"/>
                    <a:pt x="94053" y="324316"/>
                    <a:pt x="93978" y="325378"/>
                  </a:cubicBezTo>
                  <a:cubicBezTo>
                    <a:pt x="94129" y="326667"/>
                    <a:pt x="94433" y="327880"/>
                    <a:pt x="95343" y="328942"/>
                  </a:cubicBezTo>
                  <a:cubicBezTo>
                    <a:pt x="100955" y="330004"/>
                    <a:pt x="103079" y="328335"/>
                    <a:pt x="103155" y="322571"/>
                  </a:cubicBezTo>
                  <a:cubicBezTo>
                    <a:pt x="103307" y="316731"/>
                    <a:pt x="101335" y="311119"/>
                    <a:pt x="101259" y="305203"/>
                  </a:cubicBezTo>
                  <a:cubicBezTo>
                    <a:pt x="101107" y="299438"/>
                    <a:pt x="101183" y="293522"/>
                    <a:pt x="99818" y="287834"/>
                  </a:cubicBezTo>
                  <a:cubicBezTo>
                    <a:pt x="99742" y="287379"/>
                    <a:pt x="99666" y="287000"/>
                    <a:pt x="99590" y="286545"/>
                  </a:cubicBezTo>
                  <a:cubicBezTo>
                    <a:pt x="98756" y="285634"/>
                    <a:pt x="98377" y="284421"/>
                    <a:pt x="97922" y="283131"/>
                  </a:cubicBezTo>
                  <a:cubicBezTo>
                    <a:pt x="97163" y="280932"/>
                    <a:pt x="95874" y="279794"/>
                    <a:pt x="94053" y="280477"/>
                  </a:cubicBezTo>
                  <a:close/>
                  <a:moveTo>
                    <a:pt x="36184" y="268949"/>
                  </a:moveTo>
                  <a:cubicBezTo>
                    <a:pt x="37777" y="268114"/>
                    <a:pt x="39066" y="269555"/>
                    <a:pt x="39142" y="270845"/>
                  </a:cubicBezTo>
                  <a:cubicBezTo>
                    <a:pt x="39293" y="272665"/>
                    <a:pt x="37397" y="271603"/>
                    <a:pt x="36487" y="271907"/>
                  </a:cubicBezTo>
                  <a:cubicBezTo>
                    <a:pt x="36108" y="270845"/>
                    <a:pt x="34667" y="269631"/>
                    <a:pt x="36184" y="268949"/>
                  </a:cubicBezTo>
                  <a:close/>
                  <a:moveTo>
                    <a:pt x="572184" y="268797"/>
                  </a:moveTo>
                  <a:cubicBezTo>
                    <a:pt x="572108" y="269024"/>
                    <a:pt x="572108" y="269252"/>
                    <a:pt x="572108" y="269403"/>
                  </a:cubicBezTo>
                  <a:cubicBezTo>
                    <a:pt x="572336" y="269328"/>
                    <a:pt x="572563" y="269328"/>
                    <a:pt x="572791" y="269252"/>
                  </a:cubicBezTo>
                  <a:cubicBezTo>
                    <a:pt x="572563" y="269100"/>
                    <a:pt x="572336" y="268948"/>
                    <a:pt x="572184" y="268797"/>
                  </a:cubicBezTo>
                  <a:close/>
                  <a:moveTo>
                    <a:pt x="503165" y="263260"/>
                  </a:moveTo>
                  <a:cubicBezTo>
                    <a:pt x="502937" y="263412"/>
                    <a:pt x="502710" y="263487"/>
                    <a:pt x="502482" y="263487"/>
                  </a:cubicBezTo>
                  <a:cubicBezTo>
                    <a:pt x="502558" y="263639"/>
                    <a:pt x="502634" y="263715"/>
                    <a:pt x="502710" y="263791"/>
                  </a:cubicBezTo>
                  <a:cubicBezTo>
                    <a:pt x="502861" y="263639"/>
                    <a:pt x="503013" y="263487"/>
                    <a:pt x="503165" y="263260"/>
                  </a:cubicBezTo>
                  <a:close/>
                  <a:moveTo>
                    <a:pt x="378778" y="258861"/>
                  </a:moveTo>
                  <a:lnTo>
                    <a:pt x="378778" y="259164"/>
                  </a:lnTo>
                  <a:cubicBezTo>
                    <a:pt x="378854" y="259088"/>
                    <a:pt x="379005" y="259088"/>
                    <a:pt x="379081" y="259088"/>
                  </a:cubicBezTo>
                  <a:cubicBezTo>
                    <a:pt x="379005" y="259013"/>
                    <a:pt x="378854" y="258937"/>
                    <a:pt x="378778" y="258861"/>
                  </a:cubicBezTo>
                  <a:close/>
                  <a:moveTo>
                    <a:pt x="557394" y="238686"/>
                  </a:moveTo>
                  <a:cubicBezTo>
                    <a:pt x="557243" y="238762"/>
                    <a:pt x="557167" y="238914"/>
                    <a:pt x="557015" y="238989"/>
                  </a:cubicBezTo>
                  <a:lnTo>
                    <a:pt x="557243" y="239217"/>
                  </a:lnTo>
                  <a:cubicBezTo>
                    <a:pt x="557243" y="239065"/>
                    <a:pt x="557243" y="238914"/>
                    <a:pt x="557394" y="238686"/>
                  </a:cubicBezTo>
                  <a:close/>
                  <a:moveTo>
                    <a:pt x="560049" y="235576"/>
                  </a:moveTo>
                  <a:cubicBezTo>
                    <a:pt x="559897" y="235652"/>
                    <a:pt x="559745" y="235652"/>
                    <a:pt x="559594" y="235652"/>
                  </a:cubicBezTo>
                  <a:cubicBezTo>
                    <a:pt x="559670" y="235880"/>
                    <a:pt x="559821" y="236031"/>
                    <a:pt x="559897" y="236259"/>
                  </a:cubicBezTo>
                  <a:cubicBezTo>
                    <a:pt x="559897" y="236031"/>
                    <a:pt x="559973" y="235804"/>
                    <a:pt x="560049" y="235576"/>
                  </a:cubicBezTo>
                  <a:close/>
                  <a:moveTo>
                    <a:pt x="341234" y="234059"/>
                  </a:moveTo>
                  <a:lnTo>
                    <a:pt x="341234" y="234135"/>
                  </a:lnTo>
                  <a:lnTo>
                    <a:pt x="341310" y="234059"/>
                  </a:lnTo>
                  <a:close/>
                  <a:moveTo>
                    <a:pt x="632103" y="227764"/>
                  </a:moveTo>
                  <a:cubicBezTo>
                    <a:pt x="633847" y="227158"/>
                    <a:pt x="634378" y="229206"/>
                    <a:pt x="634454" y="230495"/>
                  </a:cubicBezTo>
                  <a:cubicBezTo>
                    <a:pt x="634530" y="233225"/>
                    <a:pt x="632937" y="231860"/>
                    <a:pt x="631799" y="231405"/>
                  </a:cubicBezTo>
                  <a:cubicBezTo>
                    <a:pt x="631724" y="230116"/>
                    <a:pt x="630434" y="228371"/>
                    <a:pt x="632103" y="227764"/>
                  </a:cubicBezTo>
                  <a:close/>
                  <a:moveTo>
                    <a:pt x="115594" y="227764"/>
                  </a:moveTo>
                  <a:cubicBezTo>
                    <a:pt x="114077" y="228447"/>
                    <a:pt x="112408" y="227992"/>
                    <a:pt x="110815" y="228219"/>
                  </a:cubicBezTo>
                  <a:cubicBezTo>
                    <a:pt x="111498" y="230874"/>
                    <a:pt x="110209" y="233225"/>
                    <a:pt x="109071" y="235273"/>
                  </a:cubicBezTo>
                  <a:cubicBezTo>
                    <a:pt x="106037" y="241416"/>
                    <a:pt x="104748" y="247787"/>
                    <a:pt x="105127" y="254614"/>
                  </a:cubicBezTo>
                  <a:lnTo>
                    <a:pt x="105127" y="254841"/>
                  </a:lnTo>
                  <a:cubicBezTo>
                    <a:pt x="107478" y="255600"/>
                    <a:pt x="106796" y="258482"/>
                    <a:pt x="107402" y="260605"/>
                  </a:cubicBezTo>
                  <a:cubicBezTo>
                    <a:pt x="108692" y="257116"/>
                    <a:pt x="107554" y="252111"/>
                    <a:pt x="113242" y="252338"/>
                  </a:cubicBezTo>
                  <a:cubicBezTo>
                    <a:pt x="113167" y="252262"/>
                    <a:pt x="113167" y="252111"/>
                    <a:pt x="113091" y="252035"/>
                  </a:cubicBezTo>
                  <a:cubicBezTo>
                    <a:pt x="113167" y="250214"/>
                    <a:pt x="114759" y="249380"/>
                    <a:pt x="115594" y="248091"/>
                  </a:cubicBezTo>
                  <a:lnTo>
                    <a:pt x="115366" y="247712"/>
                  </a:lnTo>
                  <a:lnTo>
                    <a:pt x="115669" y="247408"/>
                  </a:lnTo>
                  <a:cubicBezTo>
                    <a:pt x="115669" y="247408"/>
                    <a:pt x="115669" y="247332"/>
                    <a:pt x="115745" y="247332"/>
                  </a:cubicBezTo>
                  <a:cubicBezTo>
                    <a:pt x="115518" y="247105"/>
                    <a:pt x="115214" y="246877"/>
                    <a:pt x="114911" y="246574"/>
                  </a:cubicBezTo>
                  <a:cubicBezTo>
                    <a:pt x="114987" y="240430"/>
                    <a:pt x="112863" y="234287"/>
                    <a:pt x="115594" y="228219"/>
                  </a:cubicBezTo>
                  <a:close/>
                  <a:moveTo>
                    <a:pt x="285336" y="226627"/>
                  </a:moveTo>
                  <a:cubicBezTo>
                    <a:pt x="285260" y="226627"/>
                    <a:pt x="285260" y="226702"/>
                    <a:pt x="285260" y="226702"/>
                  </a:cubicBezTo>
                  <a:cubicBezTo>
                    <a:pt x="285184" y="226778"/>
                    <a:pt x="285184" y="226778"/>
                    <a:pt x="285109" y="226778"/>
                  </a:cubicBezTo>
                  <a:lnTo>
                    <a:pt x="285184" y="226854"/>
                  </a:lnTo>
                  <a:cubicBezTo>
                    <a:pt x="285184" y="226778"/>
                    <a:pt x="285260" y="226778"/>
                    <a:pt x="285260" y="226702"/>
                  </a:cubicBezTo>
                  <a:cubicBezTo>
                    <a:pt x="285336" y="226778"/>
                    <a:pt x="285412" y="226854"/>
                    <a:pt x="285564" y="226930"/>
                  </a:cubicBezTo>
                  <a:cubicBezTo>
                    <a:pt x="285412" y="226854"/>
                    <a:pt x="285412" y="226702"/>
                    <a:pt x="285336" y="226627"/>
                  </a:cubicBezTo>
                  <a:close/>
                  <a:moveTo>
                    <a:pt x="320604" y="220862"/>
                  </a:moveTo>
                  <a:cubicBezTo>
                    <a:pt x="320604" y="220938"/>
                    <a:pt x="320528" y="221014"/>
                    <a:pt x="320528" y="221166"/>
                  </a:cubicBezTo>
                  <a:cubicBezTo>
                    <a:pt x="320756" y="221090"/>
                    <a:pt x="320908" y="221090"/>
                    <a:pt x="321059" y="221014"/>
                  </a:cubicBezTo>
                  <a:cubicBezTo>
                    <a:pt x="320908" y="220938"/>
                    <a:pt x="320756" y="220862"/>
                    <a:pt x="320604" y="220862"/>
                  </a:cubicBezTo>
                  <a:close/>
                  <a:moveTo>
                    <a:pt x="630358" y="218208"/>
                  </a:moveTo>
                  <a:cubicBezTo>
                    <a:pt x="629979" y="219346"/>
                    <a:pt x="631951" y="220635"/>
                    <a:pt x="630358" y="221621"/>
                  </a:cubicBezTo>
                  <a:cubicBezTo>
                    <a:pt x="629903" y="221849"/>
                    <a:pt x="628766" y="220938"/>
                    <a:pt x="628007" y="220559"/>
                  </a:cubicBezTo>
                  <a:cubicBezTo>
                    <a:pt x="627780" y="218739"/>
                    <a:pt x="626718" y="216160"/>
                    <a:pt x="630358" y="218208"/>
                  </a:cubicBezTo>
                  <a:close/>
                  <a:moveTo>
                    <a:pt x="285639" y="211912"/>
                  </a:moveTo>
                  <a:cubicBezTo>
                    <a:pt x="285488" y="212519"/>
                    <a:pt x="285639" y="213126"/>
                    <a:pt x="286625" y="213657"/>
                  </a:cubicBezTo>
                  <a:cubicBezTo>
                    <a:pt x="286853" y="213809"/>
                    <a:pt x="287081" y="213809"/>
                    <a:pt x="287308" y="213809"/>
                  </a:cubicBezTo>
                  <a:cubicBezTo>
                    <a:pt x="286777" y="213278"/>
                    <a:pt x="286170" y="212595"/>
                    <a:pt x="285639" y="211912"/>
                  </a:cubicBezTo>
                  <a:close/>
                  <a:moveTo>
                    <a:pt x="587657" y="208424"/>
                  </a:moveTo>
                  <a:lnTo>
                    <a:pt x="587657" y="208499"/>
                  </a:lnTo>
                  <a:lnTo>
                    <a:pt x="587733" y="208424"/>
                  </a:lnTo>
                  <a:cubicBezTo>
                    <a:pt x="587733" y="208424"/>
                    <a:pt x="587657" y="208348"/>
                    <a:pt x="587657" y="208424"/>
                  </a:cubicBezTo>
                  <a:close/>
                  <a:moveTo>
                    <a:pt x="132735" y="205617"/>
                  </a:moveTo>
                  <a:lnTo>
                    <a:pt x="132431" y="205921"/>
                  </a:lnTo>
                  <a:cubicBezTo>
                    <a:pt x="132507" y="205921"/>
                    <a:pt x="132583" y="205997"/>
                    <a:pt x="132659" y="205997"/>
                  </a:cubicBezTo>
                  <a:cubicBezTo>
                    <a:pt x="132659" y="205845"/>
                    <a:pt x="132659" y="205769"/>
                    <a:pt x="132735" y="205617"/>
                  </a:cubicBezTo>
                  <a:close/>
                  <a:moveTo>
                    <a:pt x="198645" y="194771"/>
                  </a:moveTo>
                  <a:cubicBezTo>
                    <a:pt x="198341" y="194999"/>
                    <a:pt x="198114" y="195226"/>
                    <a:pt x="197734" y="195454"/>
                  </a:cubicBezTo>
                  <a:cubicBezTo>
                    <a:pt x="198114" y="195378"/>
                    <a:pt x="198417" y="195378"/>
                    <a:pt x="198720" y="195302"/>
                  </a:cubicBezTo>
                  <a:cubicBezTo>
                    <a:pt x="198720" y="195151"/>
                    <a:pt x="198645" y="194923"/>
                    <a:pt x="198645" y="194771"/>
                  </a:cubicBezTo>
                  <a:close/>
                  <a:moveTo>
                    <a:pt x="310896" y="182864"/>
                  </a:moveTo>
                  <a:cubicBezTo>
                    <a:pt x="310441" y="183091"/>
                    <a:pt x="309986" y="183167"/>
                    <a:pt x="309683" y="183091"/>
                  </a:cubicBezTo>
                  <a:lnTo>
                    <a:pt x="309683" y="184532"/>
                  </a:lnTo>
                  <a:cubicBezTo>
                    <a:pt x="310138" y="183925"/>
                    <a:pt x="310517" y="183395"/>
                    <a:pt x="310896" y="182864"/>
                  </a:cubicBezTo>
                  <a:close/>
                  <a:moveTo>
                    <a:pt x="171492" y="182409"/>
                  </a:moveTo>
                  <a:cubicBezTo>
                    <a:pt x="171568" y="182484"/>
                    <a:pt x="171644" y="182484"/>
                    <a:pt x="171719" y="182560"/>
                  </a:cubicBezTo>
                  <a:cubicBezTo>
                    <a:pt x="171795" y="182560"/>
                    <a:pt x="171871" y="182484"/>
                    <a:pt x="171947" y="182409"/>
                  </a:cubicBezTo>
                  <a:close/>
                  <a:moveTo>
                    <a:pt x="316660" y="181726"/>
                  </a:moveTo>
                  <a:cubicBezTo>
                    <a:pt x="316129" y="181726"/>
                    <a:pt x="315674" y="181878"/>
                    <a:pt x="315371" y="182333"/>
                  </a:cubicBezTo>
                  <a:cubicBezTo>
                    <a:pt x="315295" y="182484"/>
                    <a:pt x="315295" y="182560"/>
                    <a:pt x="315219" y="182712"/>
                  </a:cubicBezTo>
                  <a:cubicBezTo>
                    <a:pt x="315674" y="182333"/>
                    <a:pt x="316205" y="182029"/>
                    <a:pt x="316660" y="181726"/>
                  </a:cubicBezTo>
                  <a:close/>
                  <a:moveTo>
                    <a:pt x="374834" y="177934"/>
                  </a:moveTo>
                  <a:cubicBezTo>
                    <a:pt x="374758" y="177934"/>
                    <a:pt x="374606" y="178009"/>
                    <a:pt x="374531" y="178009"/>
                  </a:cubicBezTo>
                  <a:cubicBezTo>
                    <a:pt x="374758" y="178161"/>
                    <a:pt x="374910" y="178237"/>
                    <a:pt x="375061" y="178389"/>
                  </a:cubicBezTo>
                  <a:close/>
                  <a:moveTo>
                    <a:pt x="525236" y="175810"/>
                  </a:moveTo>
                  <a:lnTo>
                    <a:pt x="525236" y="175886"/>
                  </a:lnTo>
                  <a:lnTo>
                    <a:pt x="525387" y="175886"/>
                  </a:lnTo>
                  <a:cubicBezTo>
                    <a:pt x="525387" y="175886"/>
                    <a:pt x="525312" y="175810"/>
                    <a:pt x="525236" y="175810"/>
                  </a:cubicBezTo>
                  <a:close/>
                  <a:moveTo>
                    <a:pt x="450983" y="170577"/>
                  </a:moveTo>
                  <a:lnTo>
                    <a:pt x="451893" y="171032"/>
                  </a:lnTo>
                  <a:cubicBezTo>
                    <a:pt x="451817" y="170880"/>
                    <a:pt x="451817" y="170728"/>
                    <a:pt x="451741" y="170577"/>
                  </a:cubicBezTo>
                  <a:cubicBezTo>
                    <a:pt x="451514" y="170577"/>
                    <a:pt x="451286" y="170652"/>
                    <a:pt x="450983" y="170577"/>
                  </a:cubicBezTo>
                  <a:close/>
                  <a:moveTo>
                    <a:pt x="530393" y="169439"/>
                  </a:moveTo>
                  <a:cubicBezTo>
                    <a:pt x="530697" y="170577"/>
                    <a:pt x="530848" y="171487"/>
                    <a:pt x="531000" y="172397"/>
                  </a:cubicBezTo>
                  <a:cubicBezTo>
                    <a:pt x="531303" y="172094"/>
                    <a:pt x="531607" y="171866"/>
                    <a:pt x="531986" y="171714"/>
                  </a:cubicBezTo>
                  <a:cubicBezTo>
                    <a:pt x="531455" y="171108"/>
                    <a:pt x="531000" y="170425"/>
                    <a:pt x="530393" y="169439"/>
                  </a:cubicBezTo>
                  <a:close/>
                  <a:moveTo>
                    <a:pt x="483900" y="165647"/>
                  </a:moveTo>
                  <a:lnTo>
                    <a:pt x="483824" y="165722"/>
                  </a:lnTo>
                  <a:cubicBezTo>
                    <a:pt x="483900" y="165722"/>
                    <a:pt x="483900" y="165798"/>
                    <a:pt x="483976" y="165798"/>
                  </a:cubicBezTo>
                  <a:cubicBezTo>
                    <a:pt x="483976" y="165722"/>
                    <a:pt x="483976" y="165647"/>
                    <a:pt x="483900" y="165647"/>
                  </a:cubicBezTo>
                  <a:close/>
                  <a:moveTo>
                    <a:pt x="512873" y="147140"/>
                  </a:moveTo>
                  <a:cubicBezTo>
                    <a:pt x="512645" y="147216"/>
                    <a:pt x="512494" y="147292"/>
                    <a:pt x="512342" y="147368"/>
                  </a:cubicBezTo>
                  <a:cubicBezTo>
                    <a:pt x="512721" y="147747"/>
                    <a:pt x="513100" y="147975"/>
                    <a:pt x="513404" y="148126"/>
                  </a:cubicBezTo>
                  <a:cubicBezTo>
                    <a:pt x="513176" y="147823"/>
                    <a:pt x="512949" y="147444"/>
                    <a:pt x="512873" y="147140"/>
                  </a:cubicBezTo>
                  <a:close/>
                  <a:moveTo>
                    <a:pt x="190226" y="143727"/>
                  </a:moveTo>
                  <a:cubicBezTo>
                    <a:pt x="190226" y="143727"/>
                    <a:pt x="190226" y="143803"/>
                    <a:pt x="190150" y="143803"/>
                  </a:cubicBezTo>
                  <a:lnTo>
                    <a:pt x="190226" y="143803"/>
                  </a:lnTo>
                  <a:close/>
                  <a:moveTo>
                    <a:pt x="516817" y="137356"/>
                  </a:moveTo>
                  <a:cubicBezTo>
                    <a:pt x="516969" y="137660"/>
                    <a:pt x="517348" y="137811"/>
                    <a:pt x="518106" y="137735"/>
                  </a:cubicBezTo>
                  <a:cubicBezTo>
                    <a:pt x="518182" y="137660"/>
                    <a:pt x="518182" y="137584"/>
                    <a:pt x="518258" y="137508"/>
                  </a:cubicBezTo>
                  <a:cubicBezTo>
                    <a:pt x="517803" y="137356"/>
                    <a:pt x="517272" y="137356"/>
                    <a:pt x="516817" y="137356"/>
                  </a:cubicBezTo>
                  <a:close/>
                  <a:moveTo>
                    <a:pt x="190529" y="136674"/>
                  </a:moveTo>
                  <a:cubicBezTo>
                    <a:pt x="189922" y="136825"/>
                    <a:pt x="189467" y="137129"/>
                    <a:pt x="189088" y="137660"/>
                  </a:cubicBezTo>
                  <a:cubicBezTo>
                    <a:pt x="189543" y="137432"/>
                    <a:pt x="190074" y="137205"/>
                    <a:pt x="190529" y="136901"/>
                  </a:cubicBezTo>
                  <a:close/>
                  <a:moveTo>
                    <a:pt x="243773" y="134702"/>
                  </a:moveTo>
                  <a:cubicBezTo>
                    <a:pt x="243621" y="134702"/>
                    <a:pt x="243393" y="134777"/>
                    <a:pt x="243242" y="134853"/>
                  </a:cubicBezTo>
                  <a:cubicBezTo>
                    <a:pt x="243393" y="135005"/>
                    <a:pt x="243621" y="135157"/>
                    <a:pt x="243773" y="135308"/>
                  </a:cubicBezTo>
                  <a:close/>
                  <a:moveTo>
                    <a:pt x="245669" y="133564"/>
                  </a:moveTo>
                  <a:lnTo>
                    <a:pt x="244986" y="133791"/>
                  </a:lnTo>
                  <a:lnTo>
                    <a:pt x="244986" y="134019"/>
                  </a:lnTo>
                  <a:cubicBezTo>
                    <a:pt x="245290" y="133867"/>
                    <a:pt x="245441" y="133716"/>
                    <a:pt x="245669" y="133564"/>
                  </a:cubicBezTo>
                  <a:close/>
                  <a:moveTo>
                    <a:pt x="376503" y="131668"/>
                  </a:moveTo>
                  <a:cubicBezTo>
                    <a:pt x="376427" y="131668"/>
                    <a:pt x="376427" y="131744"/>
                    <a:pt x="376351" y="131744"/>
                  </a:cubicBezTo>
                  <a:cubicBezTo>
                    <a:pt x="376351" y="131820"/>
                    <a:pt x="376275" y="131820"/>
                    <a:pt x="376275" y="131895"/>
                  </a:cubicBezTo>
                  <a:cubicBezTo>
                    <a:pt x="376351" y="131820"/>
                    <a:pt x="376427" y="131744"/>
                    <a:pt x="376578" y="131744"/>
                  </a:cubicBezTo>
                  <a:close/>
                  <a:moveTo>
                    <a:pt x="397512" y="129848"/>
                  </a:moveTo>
                  <a:cubicBezTo>
                    <a:pt x="397512" y="129923"/>
                    <a:pt x="397512" y="129999"/>
                    <a:pt x="397360" y="130075"/>
                  </a:cubicBezTo>
                  <a:lnTo>
                    <a:pt x="397436" y="130075"/>
                  </a:lnTo>
                  <a:cubicBezTo>
                    <a:pt x="397512" y="129999"/>
                    <a:pt x="397512" y="129923"/>
                    <a:pt x="397512" y="129848"/>
                  </a:cubicBezTo>
                  <a:close/>
                  <a:moveTo>
                    <a:pt x="295954" y="126662"/>
                  </a:moveTo>
                  <a:cubicBezTo>
                    <a:pt x="295575" y="126662"/>
                    <a:pt x="295272" y="126662"/>
                    <a:pt x="294968" y="126738"/>
                  </a:cubicBezTo>
                  <a:cubicBezTo>
                    <a:pt x="295044" y="126814"/>
                    <a:pt x="295044" y="126965"/>
                    <a:pt x="295120" y="127041"/>
                  </a:cubicBezTo>
                  <a:cubicBezTo>
                    <a:pt x="295499" y="126965"/>
                    <a:pt x="295727" y="126814"/>
                    <a:pt x="295954" y="126662"/>
                  </a:cubicBezTo>
                  <a:close/>
                  <a:moveTo>
                    <a:pt x="479122" y="114527"/>
                  </a:moveTo>
                  <a:lnTo>
                    <a:pt x="479046" y="114603"/>
                  </a:lnTo>
                  <a:cubicBezTo>
                    <a:pt x="479122" y="114603"/>
                    <a:pt x="479122" y="114527"/>
                    <a:pt x="479197" y="114527"/>
                  </a:cubicBezTo>
                  <a:close/>
                  <a:moveTo>
                    <a:pt x="352535" y="104136"/>
                  </a:moveTo>
                  <a:cubicBezTo>
                    <a:pt x="352839" y="104970"/>
                    <a:pt x="352990" y="105956"/>
                    <a:pt x="352915" y="107018"/>
                  </a:cubicBezTo>
                  <a:cubicBezTo>
                    <a:pt x="353218" y="106184"/>
                    <a:pt x="353218" y="105274"/>
                    <a:pt x="352611" y="104136"/>
                  </a:cubicBezTo>
                  <a:close/>
                  <a:moveTo>
                    <a:pt x="188481" y="92076"/>
                  </a:moveTo>
                  <a:cubicBezTo>
                    <a:pt x="188481" y="92228"/>
                    <a:pt x="188405" y="92304"/>
                    <a:pt x="188405" y="92531"/>
                  </a:cubicBezTo>
                  <a:cubicBezTo>
                    <a:pt x="188481" y="92531"/>
                    <a:pt x="188557" y="92456"/>
                    <a:pt x="188633" y="92456"/>
                  </a:cubicBezTo>
                  <a:cubicBezTo>
                    <a:pt x="188557" y="92304"/>
                    <a:pt x="188481" y="92228"/>
                    <a:pt x="188481" y="92076"/>
                  </a:cubicBezTo>
                  <a:close/>
                  <a:moveTo>
                    <a:pt x="392278" y="72963"/>
                  </a:moveTo>
                  <a:cubicBezTo>
                    <a:pt x="392430" y="73191"/>
                    <a:pt x="392582" y="73343"/>
                    <a:pt x="392733" y="73494"/>
                  </a:cubicBezTo>
                  <a:cubicBezTo>
                    <a:pt x="393037" y="73722"/>
                    <a:pt x="393416" y="74025"/>
                    <a:pt x="393719" y="74253"/>
                  </a:cubicBezTo>
                  <a:cubicBezTo>
                    <a:pt x="393340" y="73798"/>
                    <a:pt x="392809" y="73343"/>
                    <a:pt x="392278" y="72963"/>
                  </a:cubicBezTo>
                  <a:close/>
                  <a:moveTo>
                    <a:pt x="239070" y="64696"/>
                  </a:moveTo>
                  <a:cubicBezTo>
                    <a:pt x="238919" y="64848"/>
                    <a:pt x="238691" y="65000"/>
                    <a:pt x="238464" y="65075"/>
                  </a:cubicBezTo>
                  <a:cubicBezTo>
                    <a:pt x="238691" y="65075"/>
                    <a:pt x="238843" y="65000"/>
                    <a:pt x="239070" y="65000"/>
                  </a:cubicBezTo>
                  <a:close/>
                  <a:moveTo>
                    <a:pt x="443095" y="43232"/>
                  </a:moveTo>
                  <a:cubicBezTo>
                    <a:pt x="446736" y="44370"/>
                    <a:pt x="446053" y="48314"/>
                    <a:pt x="448177" y="49831"/>
                  </a:cubicBezTo>
                  <a:cubicBezTo>
                    <a:pt x="447798" y="52789"/>
                    <a:pt x="445826" y="54078"/>
                    <a:pt x="444537" y="55822"/>
                  </a:cubicBezTo>
                  <a:cubicBezTo>
                    <a:pt x="444385" y="56126"/>
                    <a:pt x="443778" y="56278"/>
                    <a:pt x="443475" y="56202"/>
                  </a:cubicBezTo>
                  <a:cubicBezTo>
                    <a:pt x="442944" y="55974"/>
                    <a:pt x="442185" y="55216"/>
                    <a:pt x="442185" y="55216"/>
                  </a:cubicBezTo>
                  <a:cubicBezTo>
                    <a:pt x="445902" y="50134"/>
                    <a:pt x="435208" y="49451"/>
                    <a:pt x="438848" y="44521"/>
                  </a:cubicBezTo>
                  <a:cubicBezTo>
                    <a:pt x="439910" y="43156"/>
                    <a:pt x="441199" y="42625"/>
                    <a:pt x="443095" y="43232"/>
                  </a:cubicBezTo>
                  <a:close/>
                  <a:moveTo>
                    <a:pt x="322045" y="42625"/>
                  </a:moveTo>
                  <a:lnTo>
                    <a:pt x="322045" y="42777"/>
                  </a:lnTo>
                  <a:cubicBezTo>
                    <a:pt x="322197" y="42777"/>
                    <a:pt x="322273" y="42701"/>
                    <a:pt x="322425" y="42625"/>
                  </a:cubicBezTo>
                  <a:close/>
                  <a:moveTo>
                    <a:pt x="366491" y="39515"/>
                  </a:moveTo>
                  <a:cubicBezTo>
                    <a:pt x="369449" y="40046"/>
                    <a:pt x="372862" y="39136"/>
                    <a:pt x="375517" y="41336"/>
                  </a:cubicBezTo>
                  <a:cubicBezTo>
                    <a:pt x="380371" y="42170"/>
                    <a:pt x="385983" y="41791"/>
                    <a:pt x="389927" y="44142"/>
                  </a:cubicBezTo>
                  <a:cubicBezTo>
                    <a:pt x="397057" y="48389"/>
                    <a:pt x="404869" y="50816"/>
                    <a:pt x="412226" y="54381"/>
                  </a:cubicBezTo>
                  <a:cubicBezTo>
                    <a:pt x="414122" y="54685"/>
                    <a:pt x="416018" y="54912"/>
                    <a:pt x="417914" y="55140"/>
                  </a:cubicBezTo>
                  <a:cubicBezTo>
                    <a:pt x="420341" y="59311"/>
                    <a:pt x="425271" y="55595"/>
                    <a:pt x="428078" y="58401"/>
                  </a:cubicBezTo>
                  <a:cubicBezTo>
                    <a:pt x="430505" y="58553"/>
                    <a:pt x="431870" y="60221"/>
                    <a:pt x="433159" y="61966"/>
                  </a:cubicBezTo>
                  <a:cubicBezTo>
                    <a:pt x="435738" y="63558"/>
                    <a:pt x="438089" y="65379"/>
                    <a:pt x="441123" y="66061"/>
                  </a:cubicBezTo>
                  <a:cubicBezTo>
                    <a:pt x="445294" y="68413"/>
                    <a:pt x="449390" y="70688"/>
                    <a:pt x="453562" y="73039"/>
                  </a:cubicBezTo>
                  <a:cubicBezTo>
                    <a:pt x="464104" y="77817"/>
                    <a:pt x="474343" y="83127"/>
                    <a:pt x="483293" y="90635"/>
                  </a:cubicBezTo>
                  <a:cubicBezTo>
                    <a:pt x="484583" y="91773"/>
                    <a:pt x="487465" y="92911"/>
                    <a:pt x="483976" y="94959"/>
                  </a:cubicBezTo>
                  <a:cubicBezTo>
                    <a:pt x="483141" y="96248"/>
                    <a:pt x="483141" y="97461"/>
                    <a:pt x="484355" y="98523"/>
                  </a:cubicBezTo>
                  <a:cubicBezTo>
                    <a:pt x="487540" y="97386"/>
                    <a:pt x="489892" y="100495"/>
                    <a:pt x="493608" y="99964"/>
                  </a:cubicBezTo>
                  <a:cubicBezTo>
                    <a:pt x="497325" y="99433"/>
                    <a:pt x="497628" y="104667"/>
                    <a:pt x="497780" y="108232"/>
                  </a:cubicBezTo>
                  <a:cubicBezTo>
                    <a:pt x="502482" y="111038"/>
                    <a:pt x="506350" y="114451"/>
                    <a:pt x="508398" y="119684"/>
                  </a:cubicBezTo>
                  <a:cubicBezTo>
                    <a:pt x="512039" y="121277"/>
                    <a:pt x="515452" y="123325"/>
                    <a:pt x="518561" y="125752"/>
                  </a:cubicBezTo>
                  <a:cubicBezTo>
                    <a:pt x="520078" y="126890"/>
                    <a:pt x="522278" y="127876"/>
                    <a:pt x="520837" y="130454"/>
                  </a:cubicBezTo>
                  <a:cubicBezTo>
                    <a:pt x="521671" y="133336"/>
                    <a:pt x="518713" y="139632"/>
                    <a:pt x="526298" y="136522"/>
                  </a:cubicBezTo>
                  <a:cubicBezTo>
                    <a:pt x="526601" y="136446"/>
                    <a:pt x="527284" y="136674"/>
                    <a:pt x="527359" y="136901"/>
                  </a:cubicBezTo>
                  <a:cubicBezTo>
                    <a:pt x="530621" y="144637"/>
                    <a:pt x="537902" y="149567"/>
                    <a:pt x="541391" y="157152"/>
                  </a:cubicBezTo>
                  <a:cubicBezTo>
                    <a:pt x="541694" y="157304"/>
                    <a:pt x="542073" y="157304"/>
                    <a:pt x="542377" y="157379"/>
                  </a:cubicBezTo>
                  <a:cubicBezTo>
                    <a:pt x="542377" y="157759"/>
                    <a:pt x="542377" y="158138"/>
                    <a:pt x="542529" y="158441"/>
                  </a:cubicBezTo>
                  <a:cubicBezTo>
                    <a:pt x="542908" y="158441"/>
                    <a:pt x="543211" y="158517"/>
                    <a:pt x="543515" y="158593"/>
                  </a:cubicBezTo>
                  <a:cubicBezTo>
                    <a:pt x="543894" y="160262"/>
                    <a:pt x="545866" y="162234"/>
                    <a:pt x="542680" y="163220"/>
                  </a:cubicBezTo>
                  <a:lnTo>
                    <a:pt x="540177" y="160944"/>
                  </a:lnTo>
                  <a:cubicBezTo>
                    <a:pt x="537143" y="163144"/>
                    <a:pt x="535702" y="165267"/>
                    <a:pt x="540253" y="167391"/>
                  </a:cubicBezTo>
                  <a:cubicBezTo>
                    <a:pt x="541315" y="167846"/>
                    <a:pt x="541770" y="168680"/>
                    <a:pt x="541846" y="169742"/>
                  </a:cubicBezTo>
                  <a:cubicBezTo>
                    <a:pt x="542225" y="173535"/>
                    <a:pt x="544197" y="174748"/>
                    <a:pt x="547610" y="173004"/>
                  </a:cubicBezTo>
                  <a:cubicBezTo>
                    <a:pt x="549810" y="171866"/>
                    <a:pt x="551175" y="173155"/>
                    <a:pt x="550796" y="174748"/>
                  </a:cubicBezTo>
                  <a:cubicBezTo>
                    <a:pt x="548975" y="182712"/>
                    <a:pt x="554209" y="178692"/>
                    <a:pt x="557091" y="178692"/>
                  </a:cubicBezTo>
                  <a:cubicBezTo>
                    <a:pt x="559745" y="175658"/>
                    <a:pt x="562703" y="175582"/>
                    <a:pt x="565889" y="177782"/>
                  </a:cubicBezTo>
                  <a:cubicBezTo>
                    <a:pt x="569833" y="178995"/>
                    <a:pt x="574232" y="179906"/>
                    <a:pt x="575597" y="184608"/>
                  </a:cubicBezTo>
                  <a:cubicBezTo>
                    <a:pt x="576507" y="187642"/>
                    <a:pt x="577418" y="191055"/>
                    <a:pt x="573246" y="192875"/>
                  </a:cubicBezTo>
                  <a:cubicBezTo>
                    <a:pt x="572867" y="193710"/>
                    <a:pt x="571881" y="195226"/>
                    <a:pt x="572108" y="195454"/>
                  </a:cubicBezTo>
                  <a:cubicBezTo>
                    <a:pt x="576128" y="198943"/>
                    <a:pt x="576052" y="205011"/>
                    <a:pt x="580376" y="208272"/>
                  </a:cubicBezTo>
                  <a:cubicBezTo>
                    <a:pt x="581134" y="207817"/>
                    <a:pt x="581817" y="207438"/>
                    <a:pt x="582575" y="206982"/>
                  </a:cubicBezTo>
                  <a:cubicBezTo>
                    <a:pt x="586216" y="204025"/>
                    <a:pt x="590766" y="203418"/>
                    <a:pt x="595014" y="202204"/>
                  </a:cubicBezTo>
                  <a:cubicBezTo>
                    <a:pt x="596682" y="200081"/>
                    <a:pt x="598351" y="200687"/>
                    <a:pt x="599337" y="202659"/>
                  </a:cubicBezTo>
                  <a:cubicBezTo>
                    <a:pt x="600399" y="204783"/>
                    <a:pt x="602522" y="205390"/>
                    <a:pt x="603964" y="206907"/>
                  </a:cubicBezTo>
                  <a:cubicBezTo>
                    <a:pt x="604950" y="206907"/>
                    <a:pt x="605860" y="207134"/>
                    <a:pt x="606315" y="208196"/>
                  </a:cubicBezTo>
                  <a:cubicBezTo>
                    <a:pt x="609349" y="210926"/>
                    <a:pt x="608818" y="215250"/>
                    <a:pt x="610865" y="218359"/>
                  </a:cubicBezTo>
                  <a:cubicBezTo>
                    <a:pt x="617161" y="220483"/>
                    <a:pt x="617236" y="227309"/>
                    <a:pt x="620801" y="231481"/>
                  </a:cubicBezTo>
                  <a:cubicBezTo>
                    <a:pt x="622925" y="234287"/>
                    <a:pt x="623532" y="237700"/>
                    <a:pt x="624669" y="240961"/>
                  </a:cubicBezTo>
                  <a:cubicBezTo>
                    <a:pt x="630509" y="248849"/>
                    <a:pt x="636653" y="256586"/>
                    <a:pt x="637639" y="266901"/>
                  </a:cubicBezTo>
                  <a:cubicBezTo>
                    <a:pt x="637942" y="267204"/>
                    <a:pt x="638018" y="267583"/>
                    <a:pt x="637791" y="267962"/>
                  </a:cubicBezTo>
                  <a:cubicBezTo>
                    <a:pt x="639232" y="269252"/>
                    <a:pt x="640900" y="270086"/>
                    <a:pt x="642569" y="268645"/>
                  </a:cubicBezTo>
                  <a:cubicBezTo>
                    <a:pt x="644010" y="267356"/>
                    <a:pt x="643327" y="265308"/>
                    <a:pt x="642645" y="264170"/>
                  </a:cubicBezTo>
                  <a:cubicBezTo>
                    <a:pt x="641507" y="262350"/>
                    <a:pt x="641128" y="261060"/>
                    <a:pt x="642796" y="259619"/>
                  </a:cubicBezTo>
                  <a:cubicBezTo>
                    <a:pt x="641583" y="256737"/>
                    <a:pt x="640294" y="253855"/>
                    <a:pt x="639080" y="250973"/>
                  </a:cubicBezTo>
                  <a:cubicBezTo>
                    <a:pt x="633088" y="247863"/>
                    <a:pt x="631799" y="244223"/>
                    <a:pt x="635288" y="239975"/>
                  </a:cubicBezTo>
                  <a:cubicBezTo>
                    <a:pt x="635212" y="239596"/>
                    <a:pt x="635136" y="239293"/>
                    <a:pt x="635136" y="238914"/>
                  </a:cubicBezTo>
                  <a:cubicBezTo>
                    <a:pt x="634833" y="238762"/>
                    <a:pt x="634453" y="238686"/>
                    <a:pt x="634150" y="238610"/>
                  </a:cubicBezTo>
                  <a:cubicBezTo>
                    <a:pt x="634226" y="237245"/>
                    <a:pt x="631951" y="235880"/>
                    <a:pt x="633998" y="234666"/>
                  </a:cubicBezTo>
                  <a:cubicBezTo>
                    <a:pt x="635136" y="234059"/>
                    <a:pt x="636046" y="235121"/>
                    <a:pt x="636577" y="236183"/>
                  </a:cubicBezTo>
                  <a:cubicBezTo>
                    <a:pt x="642569" y="239065"/>
                    <a:pt x="642114" y="245360"/>
                    <a:pt x="643782" y="250442"/>
                  </a:cubicBezTo>
                  <a:cubicBezTo>
                    <a:pt x="644238" y="251883"/>
                    <a:pt x="643403" y="253628"/>
                    <a:pt x="644768" y="254917"/>
                  </a:cubicBezTo>
                  <a:cubicBezTo>
                    <a:pt x="645754" y="256661"/>
                    <a:pt x="645830" y="258482"/>
                    <a:pt x="644996" y="260226"/>
                  </a:cubicBezTo>
                  <a:lnTo>
                    <a:pt x="645072" y="260302"/>
                  </a:lnTo>
                  <a:cubicBezTo>
                    <a:pt x="645451" y="260833"/>
                    <a:pt x="645679" y="261515"/>
                    <a:pt x="646058" y="262046"/>
                  </a:cubicBezTo>
                  <a:cubicBezTo>
                    <a:pt x="647423" y="265915"/>
                    <a:pt x="648030" y="270086"/>
                    <a:pt x="654022" y="270010"/>
                  </a:cubicBezTo>
                  <a:cubicBezTo>
                    <a:pt x="656373" y="269934"/>
                    <a:pt x="657890" y="273272"/>
                    <a:pt x="658041" y="276002"/>
                  </a:cubicBezTo>
                  <a:cubicBezTo>
                    <a:pt x="658269" y="279491"/>
                    <a:pt x="659710" y="280477"/>
                    <a:pt x="663123" y="279946"/>
                  </a:cubicBezTo>
                  <a:cubicBezTo>
                    <a:pt x="666991" y="279339"/>
                    <a:pt x="668053" y="282752"/>
                    <a:pt x="666991" y="285028"/>
                  </a:cubicBezTo>
                  <a:cubicBezTo>
                    <a:pt x="666081" y="287000"/>
                    <a:pt x="666384" y="288896"/>
                    <a:pt x="665854" y="290716"/>
                  </a:cubicBezTo>
                  <a:cubicBezTo>
                    <a:pt x="669873" y="296025"/>
                    <a:pt x="668660" y="302396"/>
                    <a:pt x="669570" y="308312"/>
                  </a:cubicBezTo>
                  <a:cubicBezTo>
                    <a:pt x="672983" y="311270"/>
                    <a:pt x="666839" y="314001"/>
                    <a:pt x="669418" y="316883"/>
                  </a:cubicBezTo>
                  <a:cubicBezTo>
                    <a:pt x="672907" y="321964"/>
                    <a:pt x="669646" y="327577"/>
                    <a:pt x="671239" y="332583"/>
                  </a:cubicBezTo>
                  <a:cubicBezTo>
                    <a:pt x="671618" y="341608"/>
                    <a:pt x="666536" y="349572"/>
                    <a:pt x="665929" y="358446"/>
                  </a:cubicBezTo>
                  <a:cubicBezTo>
                    <a:pt x="665323" y="366941"/>
                    <a:pt x="662365" y="375132"/>
                    <a:pt x="662668" y="383779"/>
                  </a:cubicBezTo>
                  <a:cubicBezTo>
                    <a:pt x="662744" y="386282"/>
                    <a:pt x="661910" y="388860"/>
                    <a:pt x="660544" y="391136"/>
                  </a:cubicBezTo>
                  <a:cubicBezTo>
                    <a:pt x="659786" y="397583"/>
                    <a:pt x="658952" y="404105"/>
                    <a:pt x="659786" y="410628"/>
                  </a:cubicBezTo>
                  <a:cubicBezTo>
                    <a:pt x="660089" y="412600"/>
                    <a:pt x="658876" y="413510"/>
                    <a:pt x="657738" y="414648"/>
                  </a:cubicBezTo>
                  <a:cubicBezTo>
                    <a:pt x="655918" y="416468"/>
                    <a:pt x="654477" y="418895"/>
                    <a:pt x="655539" y="421170"/>
                  </a:cubicBezTo>
                  <a:cubicBezTo>
                    <a:pt x="657510" y="425418"/>
                    <a:pt x="655463" y="428300"/>
                    <a:pt x="653263" y="431334"/>
                  </a:cubicBezTo>
                  <a:cubicBezTo>
                    <a:pt x="651139" y="439677"/>
                    <a:pt x="650305" y="448551"/>
                    <a:pt x="643403" y="454922"/>
                  </a:cubicBezTo>
                  <a:cubicBezTo>
                    <a:pt x="642569" y="456363"/>
                    <a:pt x="641735" y="457880"/>
                    <a:pt x="640900" y="459321"/>
                  </a:cubicBezTo>
                  <a:cubicBezTo>
                    <a:pt x="639914" y="467057"/>
                    <a:pt x="634681" y="472973"/>
                    <a:pt x="632254" y="480103"/>
                  </a:cubicBezTo>
                  <a:cubicBezTo>
                    <a:pt x="630661" y="488825"/>
                    <a:pt x="626717" y="496409"/>
                    <a:pt x="621180" y="503235"/>
                  </a:cubicBezTo>
                  <a:cubicBezTo>
                    <a:pt x="619133" y="509227"/>
                    <a:pt x="614506" y="513702"/>
                    <a:pt x="611472" y="519087"/>
                  </a:cubicBezTo>
                  <a:cubicBezTo>
                    <a:pt x="611548" y="520452"/>
                    <a:pt x="611472" y="521818"/>
                    <a:pt x="611700" y="523183"/>
                  </a:cubicBezTo>
                  <a:cubicBezTo>
                    <a:pt x="612003" y="525155"/>
                    <a:pt x="611927" y="527279"/>
                    <a:pt x="614051" y="528340"/>
                  </a:cubicBezTo>
                  <a:cubicBezTo>
                    <a:pt x="616706" y="529706"/>
                    <a:pt x="617236" y="526899"/>
                    <a:pt x="618753" y="525913"/>
                  </a:cubicBezTo>
                  <a:cubicBezTo>
                    <a:pt x="620422" y="524851"/>
                    <a:pt x="621939" y="523562"/>
                    <a:pt x="623456" y="522349"/>
                  </a:cubicBezTo>
                  <a:cubicBezTo>
                    <a:pt x="623380" y="522045"/>
                    <a:pt x="623456" y="521818"/>
                    <a:pt x="623683" y="521590"/>
                  </a:cubicBezTo>
                  <a:cubicBezTo>
                    <a:pt x="623152" y="517798"/>
                    <a:pt x="624821" y="515371"/>
                    <a:pt x="628462" y="514233"/>
                  </a:cubicBezTo>
                  <a:cubicBezTo>
                    <a:pt x="629675" y="512564"/>
                    <a:pt x="629751" y="510062"/>
                    <a:pt x="632178" y="509455"/>
                  </a:cubicBezTo>
                  <a:cubicBezTo>
                    <a:pt x="635364" y="509910"/>
                    <a:pt x="634302" y="511351"/>
                    <a:pt x="633012" y="512868"/>
                  </a:cubicBezTo>
                  <a:cubicBezTo>
                    <a:pt x="632785" y="513323"/>
                    <a:pt x="632481" y="513702"/>
                    <a:pt x="632254" y="514157"/>
                  </a:cubicBezTo>
                  <a:cubicBezTo>
                    <a:pt x="631951" y="514612"/>
                    <a:pt x="631799" y="515143"/>
                    <a:pt x="631647" y="515674"/>
                  </a:cubicBezTo>
                  <a:cubicBezTo>
                    <a:pt x="634150" y="516584"/>
                    <a:pt x="635364" y="517950"/>
                    <a:pt x="632254" y="520301"/>
                  </a:cubicBezTo>
                  <a:cubicBezTo>
                    <a:pt x="631875" y="521893"/>
                    <a:pt x="631420" y="523562"/>
                    <a:pt x="631040" y="525155"/>
                  </a:cubicBezTo>
                  <a:cubicBezTo>
                    <a:pt x="630509" y="525610"/>
                    <a:pt x="630054" y="525610"/>
                    <a:pt x="629523" y="525155"/>
                  </a:cubicBezTo>
                  <a:cubicBezTo>
                    <a:pt x="629296" y="525231"/>
                    <a:pt x="628993" y="525306"/>
                    <a:pt x="628765" y="525306"/>
                  </a:cubicBezTo>
                  <a:cubicBezTo>
                    <a:pt x="629068" y="528189"/>
                    <a:pt x="626945" y="529023"/>
                    <a:pt x="624821" y="529857"/>
                  </a:cubicBezTo>
                  <a:cubicBezTo>
                    <a:pt x="620270" y="531450"/>
                    <a:pt x="615340" y="532588"/>
                    <a:pt x="612913" y="537593"/>
                  </a:cubicBezTo>
                  <a:cubicBezTo>
                    <a:pt x="612382" y="538655"/>
                    <a:pt x="611776" y="539641"/>
                    <a:pt x="611245" y="540703"/>
                  </a:cubicBezTo>
                  <a:cubicBezTo>
                    <a:pt x="607604" y="542220"/>
                    <a:pt x="602977" y="541993"/>
                    <a:pt x="600778" y="546240"/>
                  </a:cubicBezTo>
                  <a:cubicBezTo>
                    <a:pt x="599944" y="548515"/>
                    <a:pt x="598123" y="549425"/>
                    <a:pt x="595848" y="549653"/>
                  </a:cubicBezTo>
                  <a:cubicBezTo>
                    <a:pt x="594255" y="552763"/>
                    <a:pt x="592890" y="556252"/>
                    <a:pt x="588188" y="554507"/>
                  </a:cubicBezTo>
                  <a:cubicBezTo>
                    <a:pt x="584319" y="558679"/>
                    <a:pt x="581437" y="563836"/>
                    <a:pt x="576356" y="566870"/>
                  </a:cubicBezTo>
                  <a:cubicBezTo>
                    <a:pt x="569378" y="575668"/>
                    <a:pt x="562173" y="584694"/>
                    <a:pt x="552844" y="590685"/>
                  </a:cubicBezTo>
                  <a:cubicBezTo>
                    <a:pt x="546397" y="594857"/>
                    <a:pt x="542225" y="600773"/>
                    <a:pt x="536840" y="605627"/>
                  </a:cubicBezTo>
                  <a:cubicBezTo>
                    <a:pt x="532820" y="609192"/>
                    <a:pt x="527359" y="609874"/>
                    <a:pt x="523795" y="613894"/>
                  </a:cubicBezTo>
                  <a:cubicBezTo>
                    <a:pt x="521443" y="616549"/>
                    <a:pt x="520382" y="620569"/>
                    <a:pt x="516210" y="621327"/>
                  </a:cubicBezTo>
                  <a:cubicBezTo>
                    <a:pt x="511811" y="626940"/>
                    <a:pt x="504075" y="626788"/>
                    <a:pt x="498917" y="631263"/>
                  </a:cubicBezTo>
                  <a:cubicBezTo>
                    <a:pt x="496490" y="633462"/>
                    <a:pt x="493153" y="634373"/>
                    <a:pt x="491333" y="637710"/>
                  </a:cubicBezTo>
                  <a:cubicBezTo>
                    <a:pt x="490498" y="639302"/>
                    <a:pt x="488375" y="641047"/>
                    <a:pt x="485720" y="639454"/>
                  </a:cubicBezTo>
                  <a:cubicBezTo>
                    <a:pt x="483672" y="638241"/>
                    <a:pt x="481852" y="639530"/>
                    <a:pt x="480032" y="640288"/>
                  </a:cubicBezTo>
                  <a:lnTo>
                    <a:pt x="478894" y="641199"/>
                  </a:lnTo>
                  <a:cubicBezTo>
                    <a:pt x="476922" y="643171"/>
                    <a:pt x="472447" y="643171"/>
                    <a:pt x="474116" y="648101"/>
                  </a:cubicBezTo>
                  <a:cubicBezTo>
                    <a:pt x="474495" y="649162"/>
                    <a:pt x="471310" y="650376"/>
                    <a:pt x="469565" y="649997"/>
                  </a:cubicBezTo>
                  <a:cubicBezTo>
                    <a:pt x="466835" y="649466"/>
                    <a:pt x="466152" y="651362"/>
                    <a:pt x="465090" y="653031"/>
                  </a:cubicBezTo>
                  <a:cubicBezTo>
                    <a:pt x="465166" y="653561"/>
                    <a:pt x="465166" y="654017"/>
                    <a:pt x="465242" y="654547"/>
                  </a:cubicBezTo>
                  <a:cubicBezTo>
                    <a:pt x="462663" y="656292"/>
                    <a:pt x="459250" y="655230"/>
                    <a:pt x="456671" y="656899"/>
                  </a:cubicBezTo>
                  <a:cubicBezTo>
                    <a:pt x="454851" y="658416"/>
                    <a:pt x="452348" y="656747"/>
                    <a:pt x="450452" y="658112"/>
                  </a:cubicBezTo>
                  <a:cubicBezTo>
                    <a:pt x="446053" y="659098"/>
                    <a:pt x="441654" y="660008"/>
                    <a:pt x="437255" y="660918"/>
                  </a:cubicBezTo>
                  <a:cubicBezTo>
                    <a:pt x="435510" y="660767"/>
                    <a:pt x="433842" y="660615"/>
                    <a:pt x="432097" y="660463"/>
                  </a:cubicBezTo>
                  <a:cubicBezTo>
                    <a:pt x="427395" y="661829"/>
                    <a:pt x="422617" y="663118"/>
                    <a:pt x="417914" y="664483"/>
                  </a:cubicBezTo>
                  <a:cubicBezTo>
                    <a:pt x="416094" y="668579"/>
                    <a:pt x="412074" y="665014"/>
                    <a:pt x="409420" y="666759"/>
                  </a:cubicBezTo>
                  <a:cubicBezTo>
                    <a:pt x="408206" y="667593"/>
                    <a:pt x="406006" y="666834"/>
                    <a:pt x="404262" y="666759"/>
                  </a:cubicBezTo>
                  <a:cubicBezTo>
                    <a:pt x="393871" y="668655"/>
                    <a:pt x="384087" y="673585"/>
                    <a:pt x="373241" y="673130"/>
                  </a:cubicBezTo>
                  <a:cubicBezTo>
                    <a:pt x="371724" y="673130"/>
                    <a:pt x="370890" y="674419"/>
                    <a:pt x="369828" y="675405"/>
                  </a:cubicBezTo>
                  <a:cubicBezTo>
                    <a:pt x="365808" y="679197"/>
                    <a:pt x="361561" y="681169"/>
                    <a:pt x="356403" y="677301"/>
                  </a:cubicBezTo>
                  <a:cubicBezTo>
                    <a:pt x="355342" y="676467"/>
                    <a:pt x="353749" y="675860"/>
                    <a:pt x="352459" y="676012"/>
                  </a:cubicBezTo>
                  <a:cubicBezTo>
                    <a:pt x="339717" y="677453"/>
                    <a:pt x="326824" y="673964"/>
                    <a:pt x="314157" y="676998"/>
                  </a:cubicBezTo>
                  <a:cubicBezTo>
                    <a:pt x="311806" y="677529"/>
                    <a:pt x="309758" y="676922"/>
                    <a:pt x="307938" y="675405"/>
                  </a:cubicBezTo>
                  <a:cubicBezTo>
                    <a:pt x="297699" y="676088"/>
                    <a:pt x="287081" y="677074"/>
                    <a:pt x="277296" y="675633"/>
                  </a:cubicBezTo>
                  <a:cubicBezTo>
                    <a:pt x="269181" y="674495"/>
                    <a:pt x="259624" y="676012"/>
                    <a:pt x="252419" y="669792"/>
                  </a:cubicBezTo>
                  <a:cubicBezTo>
                    <a:pt x="249689" y="667441"/>
                    <a:pt x="247793" y="671385"/>
                    <a:pt x="244607" y="670627"/>
                  </a:cubicBezTo>
                  <a:cubicBezTo>
                    <a:pt x="240056" y="669489"/>
                    <a:pt x="235733" y="667441"/>
                    <a:pt x="231106" y="666759"/>
                  </a:cubicBezTo>
                  <a:lnTo>
                    <a:pt x="210628" y="661525"/>
                  </a:lnTo>
                  <a:cubicBezTo>
                    <a:pt x="203726" y="660994"/>
                    <a:pt x="200010" y="654244"/>
                    <a:pt x="193715" y="652651"/>
                  </a:cubicBezTo>
                  <a:cubicBezTo>
                    <a:pt x="192880" y="652424"/>
                    <a:pt x="191894" y="653106"/>
                    <a:pt x="190908" y="653334"/>
                  </a:cubicBezTo>
                  <a:cubicBezTo>
                    <a:pt x="189998" y="654851"/>
                    <a:pt x="189088" y="654168"/>
                    <a:pt x="187950" y="653486"/>
                  </a:cubicBezTo>
                  <a:cubicBezTo>
                    <a:pt x="180517" y="649238"/>
                    <a:pt x="173160" y="645218"/>
                    <a:pt x="163983" y="645598"/>
                  </a:cubicBezTo>
                  <a:cubicBezTo>
                    <a:pt x="160722" y="645749"/>
                    <a:pt x="158901" y="641502"/>
                    <a:pt x="156550" y="639075"/>
                  </a:cubicBezTo>
                  <a:cubicBezTo>
                    <a:pt x="153820" y="638544"/>
                    <a:pt x="151014" y="638089"/>
                    <a:pt x="148283" y="637558"/>
                  </a:cubicBezTo>
                  <a:cubicBezTo>
                    <a:pt x="147980" y="637786"/>
                    <a:pt x="147449" y="638165"/>
                    <a:pt x="147373" y="638089"/>
                  </a:cubicBezTo>
                  <a:cubicBezTo>
                    <a:pt x="141836" y="633538"/>
                    <a:pt x="134327" y="632704"/>
                    <a:pt x="128715" y="628305"/>
                  </a:cubicBezTo>
                  <a:cubicBezTo>
                    <a:pt x="128108" y="627850"/>
                    <a:pt x="127274" y="627167"/>
                    <a:pt x="126743" y="627319"/>
                  </a:cubicBezTo>
                  <a:cubicBezTo>
                    <a:pt x="116807" y="629518"/>
                    <a:pt x="110360" y="622086"/>
                    <a:pt x="103079" y="617990"/>
                  </a:cubicBezTo>
                  <a:cubicBezTo>
                    <a:pt x="94205" y="612984"/>
                    <a:pt x="85559" y="607144"/>
                    <a:pt x="78353" y="599711"/>
                  </a:cubicBezTo>
                  <a:cubicBezTo>
                    <a:pt x="74030" y="597891"/>
                    <a:pt x="70769" y="594402"/>
                    <a:pt x="67432" y="591368"/>
                  </a:cubicBezTo>
                  <a:cubicBezTo>
                    <a:pt x="62047" y="586514"/>
                    <a:pt x="56586" y="581811"/>
                    <a:pt x="50442" y="578019"/>
                  </a:cubicBezTo>
                  <a:cubicBezTo>
                    <a:pt x="49532" y="577109"/>
                    <a:pt x="47029" y="580067"/>
                    <a:pt x="47105" y="576654"/>
                  </a:cubicBezTo>
                  <a:cubicBezTo>
                    <a:pt x="48925" y="571572"/>
                    <a:pt x="45057" y="564291"/>
                    <a:pt x="39445" y="563229"/>
                  </a:cubicBezTo>
                  <a:cubicBezTo>
                    <a:pt x="37473" y="562850"/>
                    <a:pt x="36714" y="562016"/>
                    <a:pt x="35728" y="560726"/>
                  </a:cubicBezTo>
                  <a:cubicBezTo>
                    <a:pt x="35349" y="560802"/>
                    <a:pt x="35046" y="560954"/>
                    <a:pt x="34666" y="560954"/>
                  </a:cubicBezTo>
                  <a:cubicBezTo>
                    <a:pt x="33832" y="560878"/>
                    <a:pt x="33074" y="560802"/>
                    <a:pt x="32239" y="560726"/>
                  </a:cubicBezTo>
                  <a:cubicBezTo>
                    <a:pt x="31784" y="560271"/>
                    <a:pt x="31253" y="559892"/>
                    <a:pt x="30798" y="559437"/>
                  </a:cubicBezTo>
                  <a:cubicBezTo>
                    <a:pt x="30874" y="558982"/>
                    <a:pt x="31026" y="558527"/>
                    <a:pt x="31102" y="558072"/>
                  </a:cubicBezTo>
                  <a:cubicBezTo>
                    <a:pt x="30343" y="557162"/>
                    <a:pt x="28826" y="555948"/>
                    <a:pt x="28978" y="555266"/>
                  </a:cubicBezTo>
                  <a:cubicBezTo>
                    <a:pt x="31936" y="543889"/>
                    <a:pt x="20938" y="541765"/>
                    <a:pt x="16008" y="535697"/>
                  </a:cubicBezTo>
                  <a:cubicBezTo>
                    <a:pt x="14643" y="534029"/>
                    <a:pt x="12064" y="533574"/>
                    <a:pt x="14416" y="530843"/>
                  </a:cubicBezTo>
                  <a:cubicBezTo>
                    <a:pt x="16615" y="528264"/>
                    <a:pt x="18435" y="528947"/>
                    <a:pt x="20483" y="530995"/>
                  </a:cubicBezTo>
                  <a:cubicBezTo>
                    <a:pt x="22607" y="533194"/>
                    <a:pt x="24731" y="535394"/>
                    <a:pt x="27082" y="537290"/>
                  </a:cubicBezTo>
                  <a:cubicBezTo>
                    <a:pt x="30343" y="539869"/>
                    <a:pt x="33605" y="538276"/>
                    <a:pt x="34363" y="533877"/>
                  </a:cubicBezTo>
                  <a:cubicBezTo>
                    <a:pt x="32467" y="532588"/>
                    <a:pt x="31253" y="530312"/>
                    <a:pt x="28750" y="529933"/>
                  </a:cubicBezTo>
                  <a:cubicBezTo>
                    <a:pt x="29661" y="527658"/>
                    <a:pt x="30267" y="525913"/>
                    <a:pt x="27992" y="523562"/>
                  </a:cubicBezTo>
                  <a:cubicBezTo>
                    <a:pt x="25186" y="520604"/>
                    <a:pt x="22379" y="517343"/>
                    <a:pt x="21545" y="512716"/>
                  </a:cubicBezTo>
                  <a:cubicBezTo>
                    <a:pt x="26323" y="516281"/>
                    <a:pt x="32315" y="516963"/>
                    <a:pt x="36638" y="522197"/>
                  </a:cubicBezTo>
                  <a:cubicBezTo>
                    <a:pt x="41948" y="528492"/>
                    <a:pt x="49001" y="533194"/>
                    <a:pt x="56434" y="537518"/>
                  </a:cubicBezTo>
                  <a:cubicBezTo>
                    <a:pt x="64777" y="542448"/>
                    <a:pt x="73348" y="547605"/>
                    <a:pt x="80553" y="554431"/>
                  </a:cubicBezTo>
                  <a:cubicBezTo>
                    <a:pt x="83208" y="556934"/>
                    <a:pt x="86166" y="559134"/>
                    <a:pt x="89199" y="561106"/>
                  </a:cubicBezTo>
                  <a:cubicBezTo>
                    <a:pt x="91930" y="562850"/>
                    <a:pt x="94205" y="564367"/>
                    <a:pt x="94812" y="568235"/>
                  </a:cubicBezTo>
                  <a:cubicBezTo>
                    <a:pt x="95343" y="571345"/>
                    <a:pt x="97997" y="573696"/>
                    <a:pt x="101562" y="574303"/>
                  </a:cubicBezTo>
                  <a:cubicBezTo>
                    <a:pt x="105734" y="577792"/>
                    <a:pt x="109678" y="581584"/>
                    <a:pt x="114228" y="584542"/>
                  </a:cubicBezTo>
                  <a:cubicBezTo>
                    <a:pt x="119689" y="588183"/>
                    <a:pt x="126364" y="590761"/>
                    <a:pt x="132204" y="592127"/>
                  </a:cubicBezTo>
                  <a:cubicBezTo>
                    <a:pt x="145856" y="595388"/>
                    <a:pt x="145932" y="596829"/>
                    <a:pt x="155109" y="603579"/>
                  </a:cubicBezTo>
                  <a:cubicBezTo>
                    <a:pt x="157460" y="605248"/>
                    <a:pt x="160873" y="604034"/>
                    <a:pt x="162466" y="606992"/>
                  </a:cubicBezTo>
                  <a:cubicBezTo>
                    <a:pt x="163756" y="607902"/>
                    <a:pt x="165045" y="608737"/>
                    <a:pt x="166334" y="609571"/>
                  </a:cubicBezTo>
                  <a:cubicBezTo>
                    <a:pt x="169216" y="610936"/>
                    <a:pt x="172705" y="610633"/>
                    <a:pt x="175208" y="612984"/>
                  </a:cubicBezTo>
                  <a:cubicBezTo>
                    <a:pt x="188102" y="618597"/>
                    <a:pt x="201527" y="623072"/>
                    <a:pt x="215179" y="626257"/>
                  </a:cubicBezTo>
                  <a:cubicBezTo>
                    <a:pt x="222688" y="628077"/>
                    <a:pt x="230955" y="630277"/>
                    <a:pt x="240208" y="627395"/>
                  </a:cubicBezTo>
                  <a:cubicBezTo>
                    <a:pt x="233685" y="622465"/>
                    <a:pt x="226935" y="622086"/>
                    <a:pt x="220640" y="620493"/>
                  </a:cubicBezTo>
                  <a:cubicBezTo>
                    <a:pt x="219275" y="620189"/>
                    <a:pt x="216848" y="620720"/>
                    <a:pt x="218668" y="617990"/>
                  </a:cubicBezTo>
                  <a:cubicBezTo>
                    <a:pt x="218819" y="614273"/>
                    <a:pt x="218213" y="610329"/>
                    <a:pt x="222005" y="607599"/>
                  </a:cubicBezTo>
                  <a:cubicBezTo>
                    <a:pt x="224584" y="605703"/>
                    <a:pt x="226783" y="603276"/>
                    <a:pt x="229059" y="607827"/>
                  </a:cubicBezTo>
                  <a:cubicBezTo>
                    <a:pt x="229362" y="608433"/>
                    <a:pt x="230500" y="609268"/>
                    <a:pt x="230879" y="609116"/>
                  </a:cubicBezTo>
                  <a:cubicBezTo>
                    <a:pt x="235733" y="607220"/>
                    <a:pt x="240511" y="605627"/>
                    <a:pt x="245896" y="605703"/>
                  </a:cubicBezTo>
                  <a:cubicBezTo>
                    <a:pt x="247413" y="605703"/>
                    <a:pt x="245669" y="603503"/>
                    <a:pt x="245062" y="602366"/>
                  </a:cubicBezTo>
                  <a:cubicBezTo>
                    <a:pt x="243166" y="602669"/>
                    <a:pt x="241497" y="602669"/>
                    <a:pt x="239980" y="601228"/>
                  </a:cubicBezTo>
                  <a:cubicBezTo>
                    <a:pt x="232548" y="594023"/>
                    <a:pt x="222915" y="591292"/>
                    <a:pt x="213434" y="588107"/>
                  </a:cubicBezTo>
                  <a:cubicBezTo>
                    <a:pt x="206229" y="585755"/>
                    <a:pt x="199327" y="582342"/>
                    <a:pt x="192956" y="578095"/>
                  </a:cubicBezTo>
                  <a:cubicBezTo>
                    <a:pt x="170809" y="569752"/>
                    <a:pt x="149269" y="560347"/>
                    <a:pt x="130763" y="545102"/>
                  </a:cubicBezTo>
                  <a:cubicBezTo>
                    <a:pt x="123937" y="540931"/>
                    <a:pt x="117035" y="536759"/>
                    <a:pt x="110209" y="532588"/>
                  </a:cubicBezTo>
                  <a:cubicBezTo>
                    <a:pt x="107554" y="533043"/>
                    <a:pt x="105430" y="531829"/>
                    <a:pt x="102776" y="530919"/>
                  </a:cubicBezTo>
                  <a:cubicBezTo>
                    <a:pt x="104672" y="528492"/>
                    <a:pt x="106265" y="530161"/>
                    <a:pt x="107782" y="530312"/>
                  </a:cubicBezTo>
                  <a:cubicBezTo>
                    <a:pt x="110436" y="527809"/>
                    <a:pt x="112787" y="528189"/>
                    <a:pt x="116200" y="529781"/>
                  </a:cubicBezTo>
                  <a:cubicBezTo>
                    <a:pt x="122268" y="532664"/>
                    <a:pt x="127577" y="537518"/>
                    <a:pt x="134858" y="537518"/>
                  </a:cubicBezTo>
                  <a:cubicBezTo>
                    <a:pt x="137058" y="537442"/>
                    <a:pt x="136375" y="539869"/>
                    <a:pt x="137058" y="541158"/>
                  </a:cubicBezTo>
                  <a:cubicBezTo>
                    <a:pt x="139106" y="541917"/>
                    <a:pt x="142215" y="540096"/>
                    <a:pt x="143050" y="543661"/>
                  </a:cubicBezTo>
                  <a:cubicBezTo>
                    <a:pt x="143353" y="543889"/>
                    <a:pt x="143656" y="543965"/>
                    <a:pt x="143960" y="543965"/>
                  </a:cubicBezTo>
                  <a:cubicBezTo>
                    <a:pt x="146918" y="547909"/>
                    <a:pt x="150710" y="550108"/>
                    <a:pt x="155716" y="549046"/>
                  </a:cubicBezTo>
                  <a:cubicBezTo>
                    <a:pt x="157081" y="548819"/>
                    <a:pt x="157991" y="549350"/>
                    <a:pt x="159053" y="549880"/>
                  </a:cubicBezTo>
                  <a:cubicBezTo>
                    <a:pt x="166031" y="553294"/>
                    <a:pt x="172326" y="558527"/>
                    <a:pt x="181124" y="556707"/>
                  </a:cubicBezTo>
                  <a:cubicBezTo>
                    <a:pt x="182565" y="556403"/>
                    <a:pt x="184765" y="559437"/>
                    <a:pt x="186661" y="560878"/>
                  </a:cubicBezTo>
                  <a:cubicBezTo>
                    <a:pt x="189543" y="561409"/>
                    <a:pt x="192804" y="559285"/>
                    <a:pt x="195307" y="562243"/>
                  </a:cubicBezTo>
                  <a:cubicBezTo>
                    <a:pt x="195383" y="562547"/>
                    <a:pt x="195383" y="562850"/>
                    <a:pt x="195459" y="563153"/>
                  </a:cubicBezTo>
                  <a:cubicBezTo>
                    <a:pt x="199100" y="564367"/>
                    <a:pt x="202285" y="566642"/>
                    <a:pt x="206229" y="567022"/>
                  </a:cubicBezTo>
                  <a:cubicBezTo>
                    <a:pt x="207822" y="566870"/>
                    <a:pt x="208580" y="566187"/>
                    <a:pt x="207594" y="564595"/>
                  </a:cubicBezTo>
                  <a:cubicBezTo>
                    <a:pt x="206684" y="564139"/>
                    <a:pt x="205850" y="563760"/>
                    <a:pt x="204940" y="563305"/>
                  </a:cubicBezTo>
                  <a:cubicBezTo>
                    <a:pt x="202664" y="563457"/>
                    <a:pt x="200692" y="562623"/>
                    <a:pt x="199100" y="560878"/>
                  </a:cubicBezTo>
                  <a:cubicBezTo>
                    <a:pt x="196824" y="560575"/>
                    <a:pt x="196066" y="558224"/>
                    <a:pt x="194321" y="557162"/>
                  </a:cubicBezTo>
                  <a:cubicBezTo>
                    <a:pt x="191363" y="555569"/>
                    <a:pt x="188330" y="554052"/>
                    <a:pt x="185372" y="552459"/>
                  </a:cubicBezTo>
                  <a:cubicBezTo>
                    <a:pt x="176118" y="547378"/>
                    <a:pt x="166789" y="542448"/>
                    <a:pt x="158826" y="535394"/>
                  </a:cubicBezTo>
                  <a:cubicBezTo>
                    <a:pt x="153744" y="532967"/>
                    <a:pt x="148890" y="530236"/>
                    <a:pt x="145249" y="525837"/>
                  </a:cubicBezTo>
                  <a:cubicBezTo>
                    <a:pt x="141229" y="525534"/>
                    <a:pt x="138044" y="523259"/>
                    <a:pt x="135162" y="520832"/>
                  </a:cubicBezTo>
                  <a:cubicBezTo>
                    <a:pt x="129018" y="515522"/>
                    <a:pt x="121510" y="511958"/>
                    <a:pt x="115897" y="505966"/>
                  </a:cubicBezTo>
                  <a:cubicBezTo>
                    <a:pt x="114380" y="505663"/>
                    <a:pt x="113470" y="504525"/>
                    <a:pt x="112484" y="503463"/>
                  </a:cubicBezTo>
                  <a:cubicBezTo>
                    <a:pt x="101941" y="495347"/>
                    <a:pt x="93067" y="485488"/>
                    <a:pt x="83283" y="476614"/>
                  </a:cubicBezTo>
                  <a:cubicBezTo>
                    <a:pt x="80325" y="475248"/>
                    <a:pt x="78353" y="472821"/>
                    <a:pt x="76230" y="469863"/>
                  </a:cubicBezTo>
                  <a:cubicBezTo>
                    <a:pt x="78960" y="469560"/>
                    <a:pt x="80022" y="471835"/>
                    <a:pt x="81842" y="472215"/>
                  </a:cubicBezTo>
                  <a:cubicBezTo>
                    <a:pt x="82980" y="474111"/>
                    <a:pt x="84800" y="474414"/>
                    <a:pt x="86772" y="474262"/>
                  </a:cubicBezTo>
                  <a:cubicBezTo>
                    <a:pt x="86924" y="474642"/>
                    <a:pt x="87000" y="474945"/>
                    <a:pt x="87000" y="475324"/>
                  </a:cubicBezTo>
                  <a:cubicBezTo>
                    <a:pt x="95570" y="485108"/>
                    <a:pt x="106644" y="492314"/>
                    <a:pt x="114759" y="502553"/>
                  </a:cubicBezTo>
                  <a:cubicBezTo>
                    <a:pt x="116655" y="502856"/>
                    <a:pt x="116959" y="504449"/>
                    <a:pt x="117566" y="505814"/>
                  </a:cubicBezTo>
                  <a:cubicBezTo>
                    <a:pt x="126440" y="508090"/>
                    <a:pt x="131900" y="515826"/>
                    <a:pt x="139788" y="519618"/>
                  </a:cubicBezTo>
                  <a:cubicBezTo>
                    <a:pt x="142291" y="520832"/>
                    <a:pt x="144415" y="522652"/>
                    <a:pt x="146766" y="524169"/>
                  </a:cubicBezTo>
                  <a:cubicBezTo>
                    <a:pt x="147070" y="524169"/>
                    <a:pt x="147373" y="524169"/>
                    <a:pt x="147676" y="524396"/>
                  </a:cubicBezTo>
                  <a:cubicBezTo>
                    <a:pt x="148814" y="524321"/>
                    <a:pt x="150028" y="524169"/>
                    <a:pt x="150483" y="522879"/>
                  </a:cubicBezTo>
                  <a:cubicBezTo>
                    <a:pt x="148207" y="520756"/>
                    <a:pt x="143884" y="519315"/>
                    <a:pt x="147600" y="514992"/>
                  </a:cubicBezTo>
                  <a:cubicBezTo>
                    <a:pt x="142367" y="511958"/>
                    <a:pt x="136299" y="510668"/>
                    <a:pt x="131825" y="506345"/>
                  </a:cubicBezTo>
                  <a:cubicBezTo>
                    <a:pt x="128715" y="506042"/>
                    <a:pt x="127881" y="503311"/>
                    <a:pt x="126136" y="501415"/>
                  </a:cubicBezTo>
                  <a:cubicBezTo>
                    <a:pt x="124012" y="499216"/>
                    <a:pt x="123178" y="494741"/>
                    <a:pt x="118324" y="496409"/>
                  </a:cubicBezTo>
                  <a:cubicBezTo>
                    <a:pt x="117717" y="496637"/>
                    <a:pt x="116276" y="495272"/>
                    <a:pt x="115745" y="494286"/>
                  </a:cubicBezTo>
                  <a:cubicBezTo>
                    <a:pt x="112787" y="488976"/>
                    <a:pt x="107478" y="486094"/>
                    <a:pt x="103534" y="481923"/>
                  </a:cubicBezTo>
                  <a:cubicBezTo>
                    <a:pt x="101562" y="479875"/>
                    <a:pt x="99590" y="477751"/>
                    <a:pt x="97618" y="475628"/>
                  </a:cubicBezTo>
                  <a:lnTo>
                    <a:pt x="95191" y="473201"/>
                  </a:lnTo>
                  <a:cubicBezTo>
                    <a:pt x="93674" y="472366"/>
                    <a:pt x="92233" y="471380"/>
                    <a:pt x="91323" y="469788"/>
                  </a:cubicBezTo>
                  <a:cubicBezTo>
                    <a:pt x="90640" y="469257"/>
                    <a:pt x="89882" y="468802"/>
                    <a:pt x="89199" y="468271"/>
                  </a:cubicBezTo>
                  <a:cubicBezTo>
                    <a:pt x="88744" y="467891"/>
                    <a:pt x="88365" y="467436"/>
                    <a:pt x="87910" y="466981"/>
                  </a:cubicBezTo>
                  <a:cubicBezTo>
                    <a:pt x="85255" y="464782"/>
                    <a:pt x="81766" y="463341"/>
                    <a:pt x="80174" y="459852"/>
                  </a:cubicBezTo>
                  <a:cubicBezTo>
                    <a:pt x="79567" y="459776"/>
                    <a:pt x="78884" y="459700"/>
                    <a:pt x="78278" y="459624"/>
                  </a:cubicBezTo>
                  <a:cubicBezTo>
                    <a:pt x="77443" y="458866"/>
                    <a:pt x="76685" y="458031"/>
                    <a:pt x="75851" y="457273"/>
                  </a:cubicBezTo>
                  <a:cubicBezTo>
                    <a:pt x="77367" y="450144"/>
                    <a:pt x="79112" y="458335"/>
                    <a:pt x="80780" y="457197"/>
                  </a:cubicBezTo>
                  <a:cubicBezTo>
                    <a:pt x="81160" y="457501"/>
                    <a:pt x="81236" y="457804"/>
                    <a:pt x="81084" y="458031"/>
                  </a:cubicBezTo>
                  <a:cubicBezTo>
                    <a:pt x="81008" y="458107"/>
                    <a:pt x="81008" y="458031"/>
                    <a:pt x="80932" y="458107"/>
                  </a:cubicBezTo>
                  <a:cubicBezTo>
                    <a:pt x="87076" y="458790"/>
                    <a:pt x="90792" y="462582"/>
                    <a:pt x="93219" y="468043"/>
                  </a:cubicBezTo>
                  <a:cubicBezTo>
                    <a:pt x="93143" y="468119"/>
                    <a:pt x="93067" y="468195"/>
                    <a:pt x="93067" y="468271"/>
                  </a:cubicBezTo>
                  <a:cubicBezTo>
                    <a:pt x="94357" y="469408"/>
                    <a:pt x="95570" y="470470"/>
                    <a:pt x="96860" y="471608"/>
                  </a:cubicBezTo>
                  <a:cubicBezTo>
                    <a:pt x="97163" y="471532"/>
                    <a:pt x="97467" y="471608"/>
                    <a:pt x="97694" y="471835"/>
                  </a:cubicBezTo>
                  <a:cubicBezTo>
                    <a:pt x="101107" y="473807"/>
                    <a:pt x="102548" y="477524"/>
                    <a:pt x="105203" y="480178"/>
                  </a:cubicBezTo>
                  <a:cubicBezTo>
                    <a:pt x="108312" y="483136"/>
                    <a:pt x="114228" y="481240"/>
                    <a:pt x="115973" y="486474"/>
                  </a:cubicBezTo>
                  <a:cubicBezTo>
                    <a:pt x="117641" y="486018"/>
                    <a:pt x="119613" y="486853"/>
                    <a:pt x="121206" y="485943"/>
                  </a:cubicBezTo>
                  <a:lnTo>
                    <a:pt x="121130" y="485867"/>
                  </a:lnTo>
                  <a:cubicBezTo>
                    <a:pt x="108312" y="474642"/>
                    <a:pt x="94053" y="465237"/>
                    <a:pt x="81994" y="453102"/>
                  </a:cubicBezTo>
                  <a:cubicBezTo>
                    <a:pt x="79264" y="450371"/>
                    <a:pt x="78581" y="446427"/>
                    <a:pt x="76306" y="443469"/>
                  </a:cubicBezTo>
                  <a:cubicBezTo>
                    <a:pt x="74940" y="441725"/>
                    <a:pt x="75016" y="437098"/>
                    <a:pt x="70541" y="439829"/>
                  </a:cubicBezTo>
                  <a:cubicBezTo>
                    <a:pt x="69859" y="440284"/>
                    <a:pt x="69252" y="439373"/>
                    <a:pt x="69176" y="438387"/>
                  </a:cubicBezTo>
                  <a:cubicBezTo>
                    <a:pt x="68873" y="432472"/>
                    <a:pt x="68873" y="426404"/>
                    <a:pt x="65308" y="421170"/>
                  </a:cubicBezTo>
                  <a:cubicBezTo>
                    <a:pt x="64777" y="420412"/>
                    <a:pt x="65005" y="419350"/>
                    <a:pt x="65839" y="419274"/>
                  </a:cubicBezTo>
                  <a:cubicBezTo>
                    <a:pt x="68797" y="418895"/>
                    <a:pt x="71603" y="419502"/>
                    <a:pt x="69783" y="414420"/>
                  </a:cubicBezTo>
                  <a:cubicBezTo>
                    <a:pt x="68797" y="411690"/>
                    <a:pt x="68645" y="408656"/>
                    <a:pt x="66749" y="406229"/>
                  </a:cubicBezTo>
                  <a:cubicBezTo>
                    <a:pt x="64322" y="404105"/>
                    <a:pt x="61895" y="401982"/>
                    <a:pt x="59544" y="399782"/>
                  </a:cubicBezTo>
                  <a:cubicBezTo>
                    <a:pt x="58785" y="399024"/>
                    <a:pt x="57268" y="398644"/>
                    <a:pt x="58330" y="396976"/>
                  </a:cubicBezTo>
                  <a:cubicBezTo>
                    <a:pt x="59164" y="395762"/>
                    <a:pt x="60075" y="395762"/>
                    <a:pt x="61440" y="395990"/>
                  </a:cubicBezTo>
                  <a:cubicBezTo>
                    <a:pt x="67659" y="396976"/>
                    <a:pt x="68797" y="395535"/>
                    <a:pt x="67204" y="389619"/>
                  </a:cubicBezTo>
                  <a:cubicBezTo>
                    <a:pt x="66066" y="385675"/>
                    <a:pt x="65536" y="381958"/>
                    <a:pt x="66673" y="377635"/>
                  </a:cubicBezTo>
                  <a:cubicBezTo>
                    <a:pt x="68721" y="369823"/>
                    <a:pt x="66522" y="362314"/>
                    <a:pt x="62957" y="355033"/>
                  </a:cubicBezTo>
                  <a:cubicBezTo>
                    <a:pt x="60909" y="350786"/>
                    <a:pt x="62502" y="345325"/>
                    <a:pt x="58861" y="341078"/>
                  </a:cubicBezTo>
                  <a:cubicBezTo>
                    <a:pt x="57420" y="339409"/>
                    <a:pt x="61667" y="339257"/>
                    <a:pt x="61667" y="336527"/>
                  </a:cubicBezTo>
                  <a:cubicBezTo>
                    <a:pt x="61667" y="329170"/>
                    <a:pt x="59316" y="322950"/>
                    <a:pt x="55221" y="316807"/>
                  </a:cubicBezTo>
                  <a:cubicBezTo>
                    <a:pt x="50973" y="310360"/>
                    <a:pt x="47939" y="302927"/>
                    <a:pt x="50670" y="295039"/>
                  </a:cubicBezTo>
                  <a:cubicBezTo>
                    <a:pt x="51504" y="292612"/>
                    <a:pt x="54841" y="289047"/>
                    <a:pt x="57496" y="290033"/>
                  </a:cubicBezTo>
                  <a:cubicBezTo>
                    <a:pt x="61516" y="291474"/>
                    <a:pt x="67735" y="291474"/>
                    <a:pt x="68190" y="297997"/>
                  </a:cubicBezTo>
                  <a:cubicBezTo>
                    <a:pt x="68493" y="302169"/>
                    <a:pt x="70314" y="303837"/>
                    <a:pt x="74485" y="302472"/>
                  </a:cubicBezTo>
                  <a:cubicBezTo>
                    <a:pt x="75395" y="301941"/>
                    <a:pt x="76230" y="301486"/>
                    <a:pt x="77140" y="301031"/>
                  </a:cubicBezTo>
                  <a:cubicBezTo>
                    <a:pt x="77747" y="295722"/>
                    <a:pt x="76609" y="290564"/>
                    <a:pt x="75775" y="285331"/>
                  </a:cubicBezTo>
                  <a:cubicBezTo>
                    <a:pt x="73196" y="280856"/>
                    <a:pt x="74637" y="275623"/>
                    <a:pt x="72741" y="270845"/>
                  </a:cubicBezTo>
                  <a:cubicBezTo>
                    <a:pt x="71679" y="268038"/>
                    <a:pt x="76685" y="267204"/>
                    <a:pt x="77519" y="264322"/>
                  </a:cubicBezTo>
                  <a:cubicBezTo>
                    <a:pt x="80780" y="265308"/>
                    <a:pt x="81387" y="261364"/>
                    <a:pt x="83890" y="260909"/>
                  </a:cubicBezTo>
                  <a:cubicBezTo>
                    <a:pt x="87607" y="259544"/>
                    <a:pt x="88138" y="256282"/>
                    <a:pt x="88062" y="253097"/>
                  </a:cubicBezTo>
                  <a:cubicBezTo>
                    <a:pt x="87910" y="245057"/>
                    <a:pt x="91551" y="237397"/>
                    <a:pt x="89503" y="229054"/>
                  </a:cubicBezTo>
                  <a:cubicBezTo>
                    <a:pt x="87758" y="222227"/>
                    <a:pt x="90792" y="215250"/>
                    <a:pt x="91323" y="208272"/>
                  </a:cubicBezTo>
                  <a:cubicBezTo>
                    <a:pt x="91626" y="204404"/>
                    <a:pt x="92309" y="200611"/>
                    <a:pt x="92840" y="196819"/>
                  </a:cubicBezTo>
                  <a:cubicBezTo>
                    <a:pt x="93598" y="193785"/>
                    <a:pt x="93447" y="190600"/>
                    <a:pt x="94357" y="187566"/>
                  </a:cubicBezTo>
                  <a:cubicBezTo>
                    <a:pt x="94964" y="185442"/>
                    <a:pt x="95646" y="183925"/>
                    <a:pt x="97770" y="183243"/>
                  </a:cubicBezTo>
                  <a:cubicBezTo>
                    <a:pt x="102093" y="179147"/>
                    <a:pt x="102321" y="173155"/>
                    <a:pt x="104672" y="168150"/>
                  </a:cubicBezTo>
                  <a:cubicBezTo>
                    <a:pt x="104368" y="165950"/>
                    <a:pt x="103458" y="166633"/>
                    <a:pt x="102548" y="167770"/>
                  </a:cubicBezTo>
                  <a:cubicBezTo>
                    <a:pt x="101107" y="169515"/>
                    <a:pt x="99969" y="169970"/>
                    <a:pt x="99666" y="167088"/>
                  </a:cubicBezTo>
                  <a:cubicBezTo>
                    <a:pt x="100955" y="165874"/>
                    <a:pt x="102169" y="164661"/>
                    <a:pt x="103458" y="163447"/>
                  </a:cubicBezTo>
                  <a:cubicBezTo>
                    <a:pt x="104520" y="155332"/>
                    <a:pt x="106720" y="147671"/>
                    <a:pt x="111953" y="141149"/>
                  </a:cubicBezTo>
                  <a:cubicBezTo>
                    <a:pt x="118855" y="133943"/>
                    <a:pt x="125833" y="126738"/>
                    <a:pt x="132735" y="119533"/>
                  </a:cubicBezTo>
                  <a:cubicBezTo>
                    <a:pt x="134024" y="118395"/>
                    <a:pt x="135238" y="117181"/>
                    <a:pt x="136527" y="116044"/>
                  </a:cubicBezTo>
                  <a:cubicBezTo>
                    <a:pt x="141912" y="112631"/>
                    <a:pt x="141609" y="105425"/>
                    <a:pt x="146159" y="101405"/>
                  </a:cubicBezTo>
                  <a:cubicBezTo>
                    <a:pt x="146766" y="100799"/>
                    <a:pt x="146994" y="99130"/>
                    <a:pt x="147980" y="100344"/>
                  </a:cubicBezTo>
                  <a:cubicBezTo>
                    <a:pt x="151014" y="104136"/>
                    <a:pt x="152606" y="100799"/>
                    <a:pt x="154730" y="99282"/>
                  </a:cubicBezTo>
                  <a:cubicBezTo>
                    <a:pt x="166789" y="90635"/>
                    <a:pt x="178773" y="81761"/>
                    <a:pt x="191515" y="74101"/>
                  </a:cubicBezTo>
                  <a:cubicBezTo>
                    <a:pt x="193411" y="72963"/>
                    <a:pt x="194776" y="72660"/>
                    <a:pt x="196293" y="74329"/>
                  </a:cubicBezTo>
                  <a:cubicBezTo>
                    <a:pt x="201527" y="70309"/>
                    <a:pt x="206760" y="66213"/>
                    <a:pt x="211993" y="62193"/>
                  </a:cubicBezTo>
                  <a:cubicBezTo>
                    <a:pt x="213662" y="62042"/>
                    <a:pt x="215331" y="62193"/>
                    <a:pt x="216620" y="60752"/>
                  </a:cubicBezTo>
                  <a:cubicBezTo>
                    <a:pt x="219350" y="60221"/>
                    <a:pt x="221322" y="57112"/>
                    <a:pt x="224584" y="58325"/>
                  </a:cubicBezTo>
                  <a:cubicBezTo>
                    <a:pt x="224811" y="58173"/>
                    <a:pt x="225115" y="58173"/>
                    <a:pt x="225342" y="58325"/>
                  </a:cubicBezTo>
                  <a:cubicBezTo>
                    <a:pt x="226252" y="57567"/>
                    <a:pt x="227087" y="56808"/>
                    <a:pt x="227997" y="56050"/>
                  </a:cubicBezTo>
                  <a:cubicBezTo>
                    <a:pt x="229135" y="56126"/>
                    <a:pt x="230196" y="56126"/>
                    <a:pt x="231334" y="56201"/>
                  </a:cubicBezTo>
                  <a:cubicBezTo>
                    <a:pt x="233989" y="57187"/>
                    <a:pt x="233534" y="58477"/>
                    <a:pt x="231713" y="59842"/>
                  </a:cubicBezTo>
                  <a:cubicBezTo>
                    <a:pt x="230576" y="60676"/>
                    <a:pt x="228983" y="59994"/>
                    <a:pt x="227845" y="60752"/>
                  </a:cubicBezTo>
                  <a:lnTo>
                    <a:pt x="227845" y="60676"/>
                  </a:lnTo>
                  <a:cubicBezTo>
                    <a:pt x="227087" y="60828"/>
                    <a:pt x="226404" y="60904"/>
                    <a:pt x="225646" y="61056"/>
                  </a:cubicBezTo>
                  <a:cubicBezTo>
                    <a:pt x="224053" y="62345"/>
                    <a:pt x="221777" y="62648"/>
                    <a:pt x="220640" y="64544"/>
                  </a:cubicBezTo>
                  <a:cubicBezTo>
                    <a:pt x="220185" y="67275"/>
                    <a:pt x="219123" y="69247"/>
                    <a:pt x="215862" y="68337"/>
                  </a:cubicBezTo>
                  <a:cubicBezTo>
                    <a:pt x="209794" y="69702"/>
                    <a:pt x="207139" y="76301"/>
                    <a:pt x="201223" y="77969"/>
                  </a:cubicBezTo>
                  <a:cubicBezTo>
                    <a:pt x="200844" y="78424"/>
                    <a:pt x="200541" y="79334"/>
                    <a:pt x="200237" y="79334"/>
                  </a:cubicBezTo>
                  <a:cubicBezTo>
                    <a:pt x="199555" y="79258"/>
                    <a:pt x="198948" y="79334"/>
                    <a:pt x="198341" y="79410"/>
                  </a:cubicBezTo>
                  <a:cubicBezTo>
                    <a:pt x="197734" y="79638"/>
                    <a:pt x="197128" y="79789"/>
                    <a:pt x="196445" y="79865"/>
                  </a:cubicBezTo>
                  <a:cubicBezTo>
                    <a:pt x="192349" y="81230"/>
                    <a:pt x="189846" y="85326"/>
                    <a:pt x="186433" y="87753"/>
                  </a:cubicBezTo>
                  <a:cubicBezTo>
                    <a:pt x="185978" y="88436"/>
                    <a:pt x="185523" y="89194"/>
                    <a:pt x="185068" y="89877"/>
                  </a:cubicBezTo>
                  <a:cubicBezTo>
                    <a:pt x="185903" y="91545"/>
                    <a:pt x="187419" y="91166"/>
                    <a:pt x="188785" y="91318"/>
                  </a:cubicBezTo>
                  <a:cubicBezTo>
                    <a:pt x="198341" y="85478"/>
                    <a:pt x="209263" y="82292"/>
                    <a:pt x="218364" y="75618"/>
                  </a:cubicBezTo>
                  <a:cubicBezTo>
                    <a:pt x="223825" y="68033"/>
                    <a:pt x="231789" y="64165"/>
                    <a:pt x="240360" y="62345"/>
                  </a:cubicBezTo>
                  <a:cubicBezTo>
                    <a:pt x="247337" y="60904"/>
                    <a:pt x="253481" y="58173"/>
                    <a:pt x="259852" y="55367"/>
                  </a:cubicBezTo>
                  <a:cubicBezTo>
                    <a:pt x="263720" y="53623"/>
                    <a:pt x="268878" y="56126"/>
                    <a:pt x="273049" y="53319"/>
                  </a:cubicBezTo>
                  <a:cubicBezTo>
                    <a:pt x="273883" y="52030"/>
                    <a:pt x="275173" y="52030"/>
                    <a:pt x="276462" y="52257"/>
                  </a:cubicBezTo>
                  <a:cubicBezTo>
                    <a:pt x="284350" y="48693"/>
                    <a:pt x="292314" y="45583"/>
                    <a:pt x="301036" y="44900"/>
                  </a:cubicBezTo>
                  <a:lnTo>
                    <a:pt x="301036" y="44976"/>
                  </a:lnTo>
                  <a:cubicBezTo>
                    <a:pt x="302477" y="43763"/>
                    <a:pt x="303918" y="41639"/>
                    <a:pt x="305966" y="43763"/>
                  </a:cubicBezTo>
                  <a:cubicBezTo>
                    <a:pt x="307483" y="45280"/>
                    <a:pt x="308393" y="43990"/>
                    <a:pt x="309607" y="43535"/>
                  </a:cubicBezTo>
                  <a:cubicBezTo>
                    <a:pt x="319618" y="39591"/>
                    <a:pt x="330009" y="39970"/>
                    <a:pt x="340476" y="41260"/>
                  </a:cubicBezTo>
                  <a:cubicBezTo>
                    <a:pt x="343737" y="40274"/>
                    <a:pt x="346619" y="42322"/>
                    <a:pt x="349805" y="42246"/>
                  </a:cubicBezTo>
                  <a:cubicBezTo>
                    <a:pt x="355342" y="40805"/>
                    <a:pt x="360878" y="38378"/>
                    <a:pt x="366491" y="39515"/>
                  </a:cubicBezTo>
                  <a:close/>
                  <a:moveTo>
                    <a:pt x="393189" y="38377"/>
                  </a:moveTo>
                  <a:cubicBezTo>
                    <a:pt x="395540" y="38605"/>
                    <a:pt x="398043" y="37998"/>
                    <a:pt x="400091" y="39591"/>
                  </a:cubicBezTo>
                  <a:cubicBezTo>
                    <a:pt x="400698" y="39970"/>
                    <a:pt x="400015" y="41259"/>
                    <a:pt x="399181" y="41335"/>
                  </a:cubicBezTo>
                  <a:cubicBezTo>
                    <a:pt x="396374" y="41638"/>
                    <a:pt x="393341" y="42549"/>
                    <a:pt x="390458" y="38984"/>
                  </a:cubicBezTo>
                  <a:cubicBezTo>
                    <a:pt x="392127" y="38605"/>
                    <a:pt x="392658" y="38377"/>
                    <a:pt x="393189" y="38377"/>
                  </a:cubicBezTo>
                  <a:close/>
                  <a:moveTo>
                    <a:pt x="271760" y="32613"/>
                  </a:moveTo>
                  <a:cubicBezTo>
                    <a:pt x="273353" y="32689"/>
                    <a:pt x="274339" y="33295"/>
                    <a:pt x="274035" y="35116"/>
                  </a:cubicBezTo>
                  <a:cubicBezTo>
                    <a:pt x="273277" y="35647"/>
                    <a:pt x="272519" y="36102"/>
                    <a:pt x="271760" y="36633"/>
                  </a:cubicBezTo>
                  <a:cubicBezTo>
                    <a:pt x="269940" y="36784"/>
                    <a:pt x="268954" y="36178"/>
                    <a:pt x="269561" y="34130"/>
                  </a:cubicBezTo>
                  <a:lnTo>
                    <a:pt x="270774" y="32916"/>
                  </a:lnTo>
                  <a:cubicBezTo>
                    <a:pt x="271153" y="32916"/>
                    <a:pt x="271457" y="32765"/>
                    <a:pt x="271760" y="32613"/>
                  </a:cubicBezTo>
                  <a:close/>
                  <a:moveTo>
                    <a:pt x="415175" y="32159"/>
                  </a:moveTo>
                  <a:cubicBezTo>
                    <a:pt x="416152" y="32671"/>
                    <a:pt x="417271" y="33714"/>
                    <a:pt x="417991" y="33145"/>
                  </a:cubicBezTo>
                  <a:cubicBezTo>
                    <a:pt x="418446" y="32993"/>
                    <a:pt x="418901" y="32917"/>
                    <a:pt x="419356" y="32765"/>
                  </a:cubicBezTo>
                  <a:cubicBezTo>
                    <a:pt x="420114" y="32841"/>
                    <a:pt x="420873" y="32993"/>
                    <a:pt x="421631" y="33069"/>
                  </a:cubicBezTo>
                  <a:cubicBezTo>
                    <a:pt x="421707" y="33600"/>
                    <a:pt x="421783" y="34206"/>
                    <a:pt x="421859" y="34813"/>
                  </a:cubicBezTo>
                  <a:cubicBezTo>
                    <a:pt x="422845" y="35496"/>
                    <a:pt x="424210" y="35951"/>
                    <a:pt x="424665" y="36861"/>
                  </a:cubicBezTo>
                  <a:cubicBezTo>
                    <a:pt x="425803" y="39288"/>
                    <a:pt x="426182" y="42246"/>
                    <a:pt x="429747" y="38757"/>
                  </a:cubicBezTo>
                  <a:cubicBezTo>
                    <a:pt x="430581" y="37923"/>
                    <a:pt x="433615" y="38681"/>
                    <a:pt x="434297" y="40426"/>
                  </a:cubicBezTo>
                  <a:cubicBezTo>
                    <a:pt x="435056" y="42246"/>
                    <a:pt x="433691" y="43763"/>
                    <a:pt x="431794" y="44446"/>
                  </a:cubicBezTo>
                  <a:cubicBezTo>
                    <a:pt x="430126" y="45052"/>
                    <a:pt x="428457" y="45735"/>
                    <a:pt x="426789" y="46418"/>
                  </a:cubicBezTo>
                  <a:cubicBezTo>
                    <a:pt x="424134" y="49376"/>
                    <a:pt x="420645" y="49376"/>
                    <a:pt x="419432" y="46418"/>
                  </a:cubicBezTo>
                  <a:cubicBezTo>
                    <a:pt x="423376" y="43080"/>
                    <a:pt x="416625" y="42170"/>
                    <a:pt x="417915" y="39440"/>
                  </a:cubicBezTo>
                  <a:cubicBezTo>
                    <a:pt x="416094" y="39592"/>
                    <a:pt x="417460" y="42398"/>
                    <a:pt x="415412" y="42398"/>
                  </a:cubicBezTo>
                  <a:cubicBezTo>
                    <a:pt x="414957" y="42853"/>
                    <a:pt x="414502" y="43232"/>
                    <a:pt x="414122" y="43687"/>
                  </a:cubicBezTo>
                  <a:cubicBezTo>
                    <a:pt x="413136" y="44825"/>
                    <a:pt x="412833" y="47252"/>
                    <a:pt x="410709" y="46190"/>
                  </a:cubicBezTo>
                  <a:cubicBezTo>
                    <a:pt x="408434" y="44977"/>
                    <a:pt x="410861" y="43460"/>
                    <a:pt x="410937" y="42019"/>
                  </a:cubicBezTo>
                  <a:cubicBezTo>
                    <a:pt x="411013" y="41488"/>
                    <a:pt x="411468" y="40957"/>
                    <a:pt x="411771" y="40426"/>
                  </a:cubicBezTo>
                  <a:cubicBezTo>
                    <a:pt x="410558" y="39212"/>
                    <a:pt x="408889" y="37923"/>
                    <a:pt x="409951" y="36330"/>
                  </a:cubicBezTo>
                  <a:cubicBezTo>
                    <a:pt x="410937" y="34510"/>
                    <a:pt x="412150" y="36634"/>
                    <a:pt x="413288" y="36861"/>
                  </a:cubicBezTo>
                  <a:cubicBezTo>
                    <a:pt x="413212" y="36027"/>
                    <a:pt x="413212" y="35192"/>
                    <a:pt x="413212" y="34358"/>
                  </a:cubicBezTo>
                  <a:cubicBezTo>
                    <a:pt x="413364" y="31666"/>
                    <a:pt x="414199" y="31647"/>
                    <a:pt x="415175" y="32159"/>
                  </a:cubicBezTo>
                  <a:close/>
                  <a:moveTo>
                    <a:pt x="282379" y="28973"/>
                  </a:moveTo>
                  <a:cubicBezTo>
                    <a:pt x="283289" y="28973"/>
                    <a:pt x="283896" y="29580"/>
                    <a:pt x="283820" y="30490"/>
                  </a:cubicBezTo>
                  <a:cubicBezTo>
                    <a:pt x="283744" y="31628"/>
                    <a:pt x="282834" y="32159"/>
                    <a:pt x="281772" y="32235"/>
                  </a:cubicBezTo>
                  <a:cubicBezTo>
                    <a:pt x="280634" y="32083"/>
                    <a:pt x="280710" y="31249"/>
                    <a:pt x="280786" y="30414"/>
                  </a:cubicBezTo>
                  <a:cubicBezTo>
                    <a:pt x="280938" y="29580"/>
                    <a:pt x="281544" y="28973"/>
                    <a:pt x="282379" y="28973"/>
                  </a:cubicBezTo>
                  <a:close/>
                  <a:moveTo>
                    <a:pt x="378399" y="24118"/>
                  </a:moveTo>
                  <a:cubicBezTo>
                    <a:pt x="385528" y="25787"/>
                    <a:pt x="392885" y="26318"/>
                    <a:pt x="399939" y="28593"/>
                  </a:cubicBezTo>
                  <a:cubicBezTo>
                    <a:pt x="401001" y="28896"/>
                    <a:pt x="402670" y="29200"/>
                    <a:pt x="402063" y="30793"/>
                  </a:cubicBezTo>
                  <a:cubicBezTo>
                    <a:pt x="401456" y="32385"/>
                    <a:pt x="400546" y="34206"/>
                    <a:pt x="399181" y="35040"/>
                  </a:cubicBezTo>
                  <a:cubicBezTo>
                    <a:pt x="397664" y="36026"/>
                    <a:pt x="397740" y="33902"/>
                    <a:pt x="397057" y="33068"/>
                  </a:cubicBezTo>
                  <a:cubicBezTo>
                    <a:pt x="394554" y="30034"/>
                    <a:pt x="388638" y="30337"/>
                    <a:pt x="384315" y="33675"/>
                  </a:cubicBezTo>
                  <a:cubicBezTo>
                    <a:pt x="383860" y="34054"/>
                    <a:pt x="383632" y="34661"/>
                    <a:pt x="383329" y="35192"/>
                  </a:cubicBezTo>
                  <a:cubicBezTo>
                    <a:pt x="382874" y="35874"/>
                    <a:pt x="381585" y="36405"/>
                    <a:pt x="381585" y="36102"/>
                  </a:cubicBezTo>
                  <a:cubicBezTo>
                    <a:pt x="382419" y="27531"/>
                    <a:pt x="368691" y="41714"/>
                    <a:pt x="371876" y="30641"/>
                  </a:cubicBezTo>
                  <a:cubicBezTo>
                    <a:pt x="371649" y="25332"/>
                    <a:pt x="372483" y="22753"/>
                    <a:pt x="378399" y="24118"/>
                  </a:cubicBezTo>
                  <a:close/>
                  <a:moveTo>
                    <a:pt x="322349" y="21691"/>
                  </a:moveTo>
                  <a:cubicBezTo>
                    <a:pt x="323183" y="21615"/>
                    <a:pt x="323866" y="21919"/>
                    <a:pt x="323942" y="22829"/>
                  </a:cubicBezTo>
                  <a:cubicBezTo>
                    <a:pt x="324018" y="23739"/>
                    <a:pt x="323335" y="24270"/>
                    <a:pt x="322577" y="24346"/>
                  </a:cubicBezTo>
                  <a:cubicBezTo>
                    <a:pt x="322122" y="24346"/>
                    <a:pt x="321515" y="23815"/>
                    <a:pt x="321363" y="23284"/>
                  </a:cubicBezTo>
                  <a:cubicBezTo>
                    <a:pt x="321060" y="22525"/>
                    <a:pt x="321439" y="21843"/>
                    <a:pt x="322349" y="21691"/>
                  </a:cubicBezTo>
                  <a:close/>
                  <a:moveTo>
                    <a:pt x="359665" y="21615"/>
                  </a:moveTo>
                  <a:cubicBezTo>
                    <a:pt x="368008" y="21843"/>
                    <a:pt x="369677" y="24422"/>
                    <a:pt x="365505" y="31779"/>
                  </a:cubicBezTo>
                  <a:cubicBezTo>
                    <a:pt x="363837" y="34737"/>
                    <a:pt x="360727" y="34964"/>
                    <a:pt x="358376" y="31779"/>
                  </a:cubicBezTo>
                  <a:cubicBezTo>
                    <a:pt x="355569" y="31399"/>
                    <a:pt x="355039" y="30034"/>
                    <a:pt x="356025" y="27304"/>
                  </a:cubicBezTo>
                  <a:cubicBezTo>
                    <a:pt x="356631" y="25711"/>
                    <a:pt x="357086" y="22829"/>
                    <a:pt x="353370" y="24042"/>
                  </a:cubicBezTo>
                  <a:cubicBezTo>
                    <a:pt x="346923" y="22677"/>
                    <a:pt x="340021" y="25863"/>
                    <a:pt x="333802" y="21767"/>
                  </a:cubicBezTo>
                  <a:cubicBezTo>
                    <a:pt x="341614" y="20250"/>
                    <a:pt x="349426" y="19871"/>
                    <a:pt x="357238" y="21691"/>
                  </a:cubicBezTo>
                  <a:cubicBezTo>
                    <a:pt x="358072" y="21691"/>
                    <a:pt x="358907" y="21615"/>
                    <a:pt x="359665" y="21615"/>
                  </a:cubicBezTo>
                  <a:close/>
                  <a:moveTo>
                    <a:pt x="315751" y="20705"/>
                  </a:moveTo>
                  <a:cubicBezTo>
                    <a:pt x="316737" y="20857"/>
                    <a:pt x="317874" y="20857"/>
                    <a:pt x="317647" y="22298"/>
                  </a:cubicBezTo>
                  <a:cubicBezTo>
                    <a:pt x="317571" y="22601"/>
                    <a:pt x="316661" y="23056"/>
                    <a:pt x="316206" y="22980"/>
                  </a:cubicBezTo>
                  <a:cubicBezTo>
                    <a:pt x="314537" y="22601"/>
                    <a:pt x="315523" y="21539"/>
                    <a:pt x="315751" y="20705"/>
                  </a:cubicBezTo>
                  <a:close/>
                  <a:moveTo>
                    <a:pt x="329554" y="20174"/>
                  </a:moveTo>
                  <a:cubicBezTo>
                    <a:pt x="330237" y="20098"/>
                    <a:pt x="331223" y="20629"/>
                    <a:pt x="330920" y="21464"/>
                  </a:cubicBezTo>
                  <a:cubicBezTo>
                    <a:pt x="330692" y="21994"/>
                    <a:pt x="329630" y="22222"/>
                    <a:pt x="328872" y="22677"/>
                  </a:cubicBezTo>
                  <a:cubicBezTo>
                    <a:pt x="328417" y="22146"/>
                    <a:pt x="328113" y="21767"/>
                    <a:pt x="327810" y="21388"/>
                  </a:cubicBezTo>
                  <a:cubicBezTo>
                    <a:pt x="328417" y="20933"/>
                    <a:pt x="328948" y="20250"/>
                    <a:pt x="329554" y="20174"/>
                  </a:cubicBezTo>
                  <a:close/>
                  <a:moveTo>
                    <a:pt x="406007" y="1138"/>
                  </a:moveTo>
                  <a:cubicBezTo>
                    <a:pt x="406310" y="1896"/>
                    <a:pt x="406614" y="2731"/>
                    <a:pt x="406917" y="3489"/>
                  </a:cubicBezTo>
                  <a:cubicBezTo>
                    <a:pt x="403959" y="5613"/>
                    <a:pt x="402746" y="4172"/>
                    <a:pt x="402366" y="1214"/>
                  </a:cubicBezTo>
                  <a:cubicBezTo>
                    <a:pt x="403580" y="1214"/>
                    <a:pt x="404793" y="1138"/>
                    <a:pt x="406007" y="1138"/>
                  </a:cubicBezTo>
                  <a:close/>
                  <a:moveTo>
                    <a:pt x="396299" y="0"/>
                  </a:moveTo>
                  <a:cubicBezTo>
                    <a:pt x="398877" y="0"/>
                    <a:pt x="401532" y="-76"/>
                    <a:pt x="398650" y="3565"/>
                  </a:cubicBezTo>
                  <a:cubicBezTo>
                    <a:pt x="397133" y="2882"/>
                    <a:pt x="396223" y="1745"/>
                    <a:pt x="396299" y="0"/>
                  </a:cubicBezTo>
                  <a:close/>
                </a:path>
              </a:pathLst>
            </a:custGeom>
            <a:gradFill flip="none" rotWithShape="1">
              <a:gsLst>
                <a:gs pos="39000">
                  <a:srgbClr val="E1E5E8"/>
                </a:gs>
                <a:gs pos="100000">
                  <a:srgbClr val="546370">
                    <a:alpha val="6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32"/>
              </p:custDataLst>
            </p:nvPr>
          </p:nvSpPr>
          <p:spPr>
            <a:xfrm>
              <a:off x="1169113" y="2144050"/>
              <a:ext cx="401939" cy="47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200" dirty="0">
                  <a:latin typeface="Times New Roman" panose="02020603050405020304"/>
                  <a:ea typeface="汉仪书宋二简" panose="02010600000101010101" charset="-122"/>
                  <a:cs typeface="宋体" panose="02010600030101010101" pitchFamily="2" charset="-122"/>
                  <a:sym typeface="Times New Roman" panose="02020603050405020304"/>
                </a:rPr>
                <a:t>壹</a:t>
              </a:r>
              <a:endParaRPr lang="zh-CN" altLang="en-US" sz="2400" spc="200" dirty="0"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4096780" y="0"/>
            <a:ext cx="3986248" cy="6858000"/>
            <a:chOff x="4096780" y="0"/>
            <a:chExt cx="3986248" cy="6858000"/>
          </a:xfrm>
        </p:grpSpPr>
        <p:sp>
          <p:nvSpPr>
            <p:cNvPr id="3" name="矩形 2"/>
            <p:cNvSpPr/>
            <p:nvPr/>
          </p:nvSpPr>
          <p:spPr>
            <a:xfrm>
              <a:off x="4108972" y="0"/>
              <a:ext cx="3974056" cy="6858000"/>
            </a:xfrm>
            <a:prstGeom prst="rect">
              <a:avLst/>
            </a:prstGeom>
            <a:solidFill>
              <a:srgbClr val="E1E5E8"/>
            </a:solidFill>
            <a:ln>
              <a:noFill/>
            </a:ln>
            <a:effectLst>
              <a:outerShdw blurRad="381000" dir="5400000" algn="t" rotWithShape="0">
                <a:srgbClr val="54637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096780" y="0"/>
              <a:ext cx="3974056" cy="6858000"/>
              <a:chOff x="4096780" y="0"/>
              <a:chExt cx="3974056" cy="68580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096780" y="0"/>
                <a:ext cx="0" cy="6858000"/>
              </a:xfrm>
              <a:prstGeom prst="line">
                <a:avLst/>
              </a:prstGeom>
              <a:ln>
                <a:solidFill>
                  <a:srgbClr val="54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8070836" y="0"/>
                <a:ext cx="0" cy="6858000"/>
              </a:xfrm>
              <a:prstGeom prst="line">
                <a:avLst/>
              </a:prstGeom>
              <a:ln>
                <a:solidFill>
                  <a:srgbClr val="54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本框 32"/>
          <p:cNvSpPr txBox="1"/>
          <p:nvPr/>
        </p:nvSpPr>
        <p:spPr>
          <a:xfrm>
            <a:off x="4200295" y="2880717"/>
            <a:ext cx="3791411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项目</a:t>
            </a:r>
            <a:r>
              <a:rPr kumimoji="0" lang="zh-CN" altLang="en-US" sz="60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演示</a:t>
            </a:r>
            <a:endParaRPr kumimoji="0" lang="zh-CN" altLang="en-US" sz="60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1" t="13983" r="60723" b="41314"/>
          <a:stretch>
            <a:fillRect/>
          </a:stretch>
        </p:blipFill>
        <p:spPr>
          <a:xfrm flipH="1">
            <a:off x="830358" y="887014"/>
            <a:ext cx="2538951" cy="2541986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76" name="组合 75"/>
          <p:cNvGrpSpPr/>
          <p:nvPr/>
        </p:nvGrpSpPr>
        <p:grpSpPr>
          <a:xfrm>
            <a:off x="3963574" y="4045101"/>
            <a:ext cx="4264855" cy="725158"/>
            <a:chOff x="3844639" y="2591139"/>
            <a:chExt cx="4503133" cy="765672"/>
          </a:xfrm>
        </p:grpSpPr>
        <p:pic>
          <p:nvPicPr>
            <p:cNvPr id="36" name="图片 35" descr="背景图案&#10;&#10;中度可信度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909234" y="2644119"/>
              <a:ext cx="4325110" cy="652528"/>
            </a:xfrm>
            <a:prstGeom prst="roundRect">
              <a:avLst>
                <a:gd name="adj" fmla="val 50000"/>
              </a:avLst>
            </a:prstGeom>
            <a:ln w="6350">
              <a:noFill/>
            </a:ln>
          </p:spPr>
        </p:pic>
        <p:sp>
          <p:nvSpPr>
            <p:cNvPr id="75" name="任意多边形: 形状 74"/>
            <p:cNvSpPr/>
            <p:nvPr/>
          </p:nvSpPr>
          <p:spPr>
            <a:xfrm>
              <a:off x="3844639" y="2591139"/>
              <a:ext cx="4503133" cy="765672"/>
            </a:xfrm>
            <a:custGeom>
              <a:avLst/>
              <a:gdLst>
                <a:gd name="connsiteX0" fmla="*/ 4223560 w 4503133"/>
                <a:gd name="connsiteY0" fmla="*/ 178761 h 765672"/>
                <a:gd name="connsiteX1" fmla="*/ 4223575 w 4503133"/>
                <a:gd name="connsiteY1" fmla="*/ 178761 h 765672"/>
                <a:gd name="connsiteX2" fmla="*/ 4331616 w 4503133"/>
                <a:gd name="connsiteY2" fmla="*/ 233623 h 765672"/>
                <a:gd name="connsiteX3" fmla="*/ 4389705 w 4503133"/>
                <a:gd name="connsiteY3" fmla="*/ 371606 h 765672"/>
                <a:gd name="connsiteX4" fmla="*/ 4331616 w 4503133"/>
                <a:gd name="connsiteY4" fmla="*/ 509573 h 765672"/>
                <a:gd name="connsiteX5" fmla="*/ 4223590 w 4503133"/>
                <a:gd name="connsiteY5" fmla="*/ 564450 h 765672"/>
                <a:gd name="connsiteX6" fmla="*/ 4223590 w 4503133"/>
                <a:gd name="connsiteY6" fmla="*/ 380188 h 765672"/>
                <a:gd name="connsiteX7" fmla="*/ 4349644 w 4503133"/>
                <a:gd name="connsiteY7" fmla="*/ 380188 h 765672"/>
                <a:gd name="connsiteX8" fmla="*/ 4305209 w 4503133"/>
                <a:gd name="connsiteY8" fmla="*/ 477770 h 765672"/>
                <a:gd name="connsiteX9" fmla="*/ 4263455 w 4503133"/>
                <a:gd name="connsiteY9" fmla="*/ 507106 h 765672"/>
                <a:gd name="connsiteX10" fmla="*/ 4263455 w 4503133"/>
                <a:gd name="connsiteY10" fmla="*/ 491811 h 765672"/>
                <a:gd name="connsiteX11" fmla="*/ 4264392 w 4503133"/>
                <a:gd name="connsiteY11" fmla="*/ 491299 h 765672"/>
                <a:gd name="connsiteX12" fmla="*/ 4263470 w 4503133"/>
                <a:gd name="connsiteY12" fmla="*/ 491299 h 765672"/>
                <a:gd name="connsiteX13" fmla="*/ 4263470 w 4503133"/>
                <a:gd name="connsiteY13" fmla="*/ 421593 h 765672"/>
                <a:gd name="connsiteX14" fmla="*/ 4298877 w 4503133"/>
                <a:gd name="connsiteY14" fmla="*/ 421593 h 765672"/>
                <a:gd name="connsiteX15" fmla="*/ 4298877 w 4503133"/>
                <a:gd name="connsiteY15" fmla="*/ 435196 h 765672"/>
                <a:gd name="connsiteX16" fmla="*/ 4277237 w 4503133"/>
                <a:gd name="connsiteY16" fmla="*/ 435196 h 765672"/>
                <a:gd name="connsiteX17" fmla="*/ 4277237 w 4503133"/>
                <a:gd name="connsiteY17" fmla="*/ 483346 h 765672"/>
                <a:gd name="connsiteX18" fmla="*/ 4295484 w 4503133"/>
                <a:gd name="connsiteY18" fmla="*/ 468167 h 765672"/>
                <a:gd name="connsiteX19" fmla="*/ 4334306 w 4503133"/>
                <a:gd name="connsiteY19" fmla="*/ 393775 h 765672"/>
                <a:gd name="connsiteX20" fmla="*/ 4237327 w 4503133"/>
                <a:gd name="connsiteY20" fmla="*/ 393775 h 765672"/>
                <a:gd name="connsiteX21" fmla="*/ 4237327 w 4503133"/>
                <a:gd name="connsiteY21" fmla="*/ 547695 h 765672"/>
                <a:gd name="connsiteX22" fmla="*/ 4321884 w 4503133"/>
                <a:gd name="connsiteY22" fmla="*/ 499955 h 765672"/>
                <a:gd name="connsiteX23" fmla="*/ 4375924 w 4503133"/>
                <a:gd name="connsiteY23" fmla="*/ 371591 h 765672"/>
                <a:gd name="connsiteX24" fmla="*/ 4321884 w 4503133"/>
                <a:gd name="connsiteY24" fmla="*/ 243228 h 765672"/>
                <a:gd name="connsiteX25" fmla="*/ 4237327 w 4503133"/>
                <a:gd name="connsiteY25" fmla="*/ 195472 h 765672"/>
                <a:gd name="connsiteX26" fmla="*/ 4237327 w 4503133"/>
                <a:gd name="connsiteY26" fmla="*/ 349392 h 765672"/>
                <a:gd name="connsiteX27" fmla="*/ 4334306 w 4503133"/>
                <a:gd name="connsiteY27" fmla="*/ 349392 h 765672"/>
                <a:gd name="connsiteX28" fmla="*/ 4295476 w 4503133"/>
                <a:gd name="connsiteY28" fmla="*/ 275015 h 765672"/>
                <a:gd name="connsiteX29" fmla="*/ 4277222 w 4503133"/>
                <a:gd name="connsiteY29" fmla="*/ 259822 h 765672"/>
                <a:gd name="connsiteX30" fmla="*/ 4277222 w 4503133"/>
                <a:gd name="connsiteY30" fmla="*/ 305840 h 765672"/>
                <a:gd name="connsiteX31" fmla="*/ 4298877 w 4503133"/>
                <a:gd name="connsiteY31" fmla="*/ 305840 h 765672"/>
                <a:gd name="connsiteX32" fmla="*/ 4298877 w 4503133"/>
                <a:gd name="connsiteY32" fmla="*/ 319428 h 765672"/>
                <a:gd name="connsiteX33" fmla="*/ 4263470 w 4503133"/>
                <a:gd name="connsiteY33" fmla="*/ 319428 h 765672"/>
                <a:gd name="connsiteX34" fmla="*/ 4263470 w 4503133"/>
                <a:gd name="connsiteY34" fmla="*/ 236075 h 765672"/>
                <a:gd name="connsiteX35" fmla="*/ 4305209 w 4503133"/>
                <a:gd name="connsiteY35" fmla="*/ 265397 h 765672"/>
                <a:gd name="connsiteX36" fmla="*/ 4349644 w 4503133"/>
                <a:gd name="connsiteY36" fmla="*/ 362995 h 765672"/>
                <a:gd name="connsiteX37" fmla="*/ 4223560 w 4503133"/>
                <a:gd name="connsiteY37" fmla="*/ 362995 h 765672"/>
                <a:gd name="connsiteX38" fmla="*/ 281138 w 4503133"/>
                <a:gd name="connsiteY38" fmla="*/ 178761 h 765672"/>
                <a:gd name="connsiteX39" fmla="*/ 281138 w 4503133"/>
                <a:gd name="connsiteY39" fmla="*/ 362995 h 765672"/>
                <a:gd name="connsiteX40" fmla="*/ 154321 w 4503133"/>
                <a:gd name="connsiteY40" fmla="*/ 362995 h 765672"/>
                <a:gd name="connsiteX41" fmla="*/ 199021 w 4503133"/>
                <a:gd name="connsiteY41" fmla="*/ 265397 h 765672"/>
                <a:gd name="connsiteX42" fmla="*/ 240992 w 4503133"/>
                <a:gd name="connsiteY42" fmla="*/ 236075 h 765672"/>
                <a:gd name="connsiteX43" fmla="*/ 240992 w 4503133"/>
                <a:gd name="connsiteY43" fmla="*/ 319428 h 765672"/>
                <a:gd name="connsiteX44" fmla="*/ 205401 w 4503133"/>
                <a:gd name="connsiteY44" fmla="*/ 319428 h 765672"/>
                <a:gd name="connsiteX45" fmla="*/ 205401 w 4503133"/>
                <a:gd name="connsiteY45" fmla="*/ 305840 h 765672"/>
                <a:gd name="connsiteX46" fmla="*/ 227153 w 4503133"/>
                <a:gd name="connsiteY46" fmla="*/ 305840 h 765672"/>
                <a:gd name="connsiteX47" fmla="*/ 227153 w 4503133"/>
                <a:gd name="connsiteY47" fmla="*/ 259822 h 765672"/>
                <a:gd name="connsiteX48" fmla="*/ 208817 w 4503133"/>
                <a:gd name="connsiteY48" fmla="*/ 275015 h 765672"/>
                <a:gd name="connsiteX49" fmla="*/ 169766 w 4503133"/>
                <a:gd name="connsiteY49" fmla="*/ 349392 h 765672"/>
                <a:gd name="connsiteX50" fmla="*/ 267298 w 4503133"/>
                <a:gd name="connsiteY50" fmla="*/ 349392 h 765672"/>
                <a:gd name="connsiteX51" fmla="*/ 267298 w 4503133"/>
                <a:gd name="connsiteY51" fmla="*/ 195472 h 765672"/>
                <a:gd name="connsiteX52" fmla="*/ 182262 w 4503133"/>
                <a:gd name="connsiteY52" fmla="*/ 243228 h 765672"/>
                <a:gd name="connsiteX53" fmla="*/ 127912 w 4503133"/>
                <a:gd name="connsiteY53" fmla="*/ 371591 h 765672"/>
                <a:gd name="connsiteX54" fmla="*/ 182262 w 4503133"/>
                <a:gd name="connsiteY54" fmla="*/ 499955 h 765672"/>
                <a:gd name="connsiteX55" fmla="*/ 267284 w 4503133"/>
                <a:gd name="connsiteY55" fmla="*/ 547695 h 765672"/>
                <a:gd name="connsiteX56" fmla="*/ 267284 w 4503133"/>
                <a:gd name="connsiteY56" fmla="*/ 393775 h 765672"/>
                <a:gd name="connsiteX57" fmla="*/ 169766 w 4503133"/>
                <a:gd name="connsiteY57" fmla="*/ 393775 h 765672"/>
                <a:gd name="connsiteX58" fmla="*/ 208817 w 4503133"/>
                <a:gd name="connsiteY58" fmla="*/ 468167 h 765672"/>
                <a:gd name="connsiteX59" fmla="*/ 227153 w 4503133"/>
                <a:gd name="connsiteY59" fmla="*/ 483346 h 765672"/>
                <a:gd name="connsiteX60" fmla="*/ 227153 w 4503133"/>
                <a:gd name="connsiteY60" fmla="*/ 435196 h 765672"/>
                <a:gd name="connsiteX61" fmla="*/ 205401 w 4503133"/>
                <a:gd name="connsiteY61" fmla="*/ 435196 h 765672"/>
                <a:gd name="connsiteX62" fmla="*/ 205401 w 4503133"/>
                <a:gd name="connsiteY62" fmla="*/ 421593 h 765672"/>
                <a:gd name="connsiteX63" fmla="*/ 240977 w 4503133"/>
                <a:gd name="connsiteY63" fmla="*/ 421593 h 765672"/>
                <a:gd name="connsiteX64" fmla="*/ 240977 w 4503133"/>
                <a:gd name="connsiteY64" fmla="*/ 491299 h 765672"/>
                <a:gd name="connsiteX65" fmla="*/ 240057 w 4503133"/>
                <a:gd name="connsiteY65" fmla="*/ 491299 h 765672"/>
                <a:gd name="connsiteX66" fmla="*/ 240977 w 4503133"/>
                <a:gd name="connsiteY66" fmla="*/ 491811 h 765672"/>
                <a:gd name="connsiteX67" fmla="*/ 240977 w 4503133"/>
                <a:gd name="connsiteY67" fmla="*/ 507106 h 765672"/>
                <a:gd name="connsiteX68" fmla="*/ 199007 w 4503133"/>
                <a:gd name="connsiteY68" fmla="*/ 477770 h 765672"/>
                <a:gd name="connsiteX69" fmla="*/ 154306 w 4503133"/>
                <a:gd name="connsiteY69" fmla="*/ 380188 h 765672"/>
                <a:gd name="connsiteX70" fmla="*/ 281138 w 4503133"/>
                <a:gd name="connsiteY70" fmla="*/ 380188 h 765672"/>
                <a:gd name="connsiteX71" fmla="*/ 281138 w 4503133"/>
                <a:gd name="connsiteY71" fmla="*/ 564450 h 765672"/>
                <a:gd name="connsiteX72" fmla="*/ 172481 w 4503133"/>
                <a:gd name="connsiteY72" fmla="*/ 509573 h 765672"/>
                <a:gd name="connsiteX73" fmla="*/ 114058 w 4503133"/>
                <a:gd name="connsiteY73" fmla="*/ 371606 h 765672"/>
                <a:gd name="connsiteX74" fmla="*/ 172481 w 4503133"/>
                <a:gd name="connsiteY74" fmla="*/ 233623 h 765672"/>
                <a:gd name="connsiteX75" fmla="*/ 281138 w 4503133"/>
                <a:gd name="connsiteY75" fmla="*/ 178761 h 765672"/>
                <a:gd name="connsiteX76" fmla="*/ 4068136 w 4503133"/>
                <a:gd name="connsiteY76" fmla="*/ 70456 h 765672"/>
                <a:gd name="connsiteX77" fmla="*/ 201737 w 4503133"/>
                <a:gd name="connsiteY77" fmla="*/ 72771 h 765672"/>
                <a:gd name="connsiteX78" fmla="*/ 201737 w 4503133"/>
                <a:gd name="connsiteY78" fmla="*/ 139222 h 765672"/>
                <a:gd name="connsiteX79" fmla="*/ 148132 w 4503133"/>
                <a:gd name="connsiteY79" fmla="*/ 139222 h 765672"/>
                <a:gd name="connsiteX80" fmla="*/ 148132 w 4503133"/>
                <a:gd name="connsiteY80" fmla="*/ 179943 h 765672"/>
                <a:gd name="connsiteX81" fmla="*/ 121942 w 4503133"/>
                <a:gd name="connsiteY81" fmla="*/ 204345 h 765672"/>
                <a:gd name="connsiteX82" fmla="*/ 55665 w 4503133"/>
                <a:gd name="connsiteY82" fmla="*/ 381151 h 765672"/>
                <a:gd name="connsiteX83" fmla="*/ 121957 w 4503133"/>
                <a:gd name="connsiteY83" fmla="*/ 557940 h 765672"/>
                <a:gd name="connsiteX84" fmla="*/ 148132 w 4503133"/>
                <a:gd name="connsiteY84" fmla="*/ 582343 h 765672"/>
                <a:gd name="connsiteX85" fmla="*/ 148132 w 4503133"/>
                <a:gd name="connsiteY85" fmla="*/ 623064 h 765672"/>
                <a:gd name="connsiteX86" fmla="*/ 201737 w 4503133"/>
                <a:gd name="connsiteY86" fmla="*/ 623064 h 765672"/>
                <a:gd name="connsiteX87" fmla="*/ 201737 w 4503133"/>
                <a:gd name="connsiteY87" fmla="*/ 689486 h 765672"/>
                <a:gd name="connsiteX88" fmla="*/ 4065763 w 4503133"/>
                <a:gd name="connsiteY88" fmla="*/ 689254 h 765672"/>
                <a:gd name="connsiteX89" fmla="*/ 4065763 w 4503133"/>
                <a:gd name="connsiteY89" fmla="*/ 689252 h 765672"/>
                <a:gd name="connsiteX90" fmla="*/ 4067132 w 4503133"/>
                <a:gd name="connsiteY90" fmla="*/ 689254 h 765672"/>
                <a:gd name="connsiteX91" fmla="*/ 4102145 w 4503133"/>
                <a:gd name="connsiteY91" fmla="*/ 689252 h 765672"/>
                <a:gd name="connsiteX92" fmla="*/ 4102145 w 4503133"/>
                <a:gd name="connsiteY92" fmla="*/ 689308 h 765672"/>
                <a:gd name="connsiteX93" fmla="*/ 4218293 w 4503133"/>
                <a:gd name="connsiteY93" fmla="*/ 689486 h 765672"/>
                <a:gd name="connsiteX94" fmla="*/ 4218293 w 4503133"/>
                <a:gd name="connsiteY94" fmla="*/ 623064 h 765672"/>
                <a:gd name="connsiteX95" fmla="*/ 4296186 w 4503133"/>
                <a:gd name="connsiteY95" fmla="*/ 623064 h 765672"/>
                <a:gd name="connsiteX96" fmla="*/ 4296186 w 4503133"/>
                <a:gd name="connsiteY96" fmla="*/ 582343 h 765672"/>
                <a:gd name="connsiteX97" fmla="*/ 4334230 w 4503133"/>
                <a:gd name="connsiteY97" fmla="*/ 557940 h 765672"/>
                <a:gd name="connsiteX98" fmla="*/ 4430552 w 4503133"/>
                <a:gd name="connsiteY98" fmla="*/ 381135 h 765672"/>
                <a:gd name="connsiteX99" fmla="*/ 4334245 w 4503133"/>
                <a:gd name="connsiteY99" fmla="*/ 204331 h 765672"/>
                <a:gd name="connsiteX100" fmla="*/ 4296186 w 4503133"/>
                <a:gd name="connsiteY100" fmla="*/ 179928 h 765672"/>
                <a:gd name="connsiteX101" fmla="*/ 4296186 w 4503133"/>
                <a:gd name="connsiteY101" fmla="*/ 139208 h 765672"/>
                <a:gd name="connsiteX102" fmla="*/ 4218293 w 4503133"/>
                <a:gd name="connsiteY102" fmla="*/ 139208 h 765672"/>
                <a:gd name="connsiteX103" fmla="*/ 4218293 w 4503133"/>
                <a:gd name="connsiteY103" fmla="*/ 72771 h 765672"/>
                <a:gd name="connsiteX104" fmla="*/ 4066844 w 4503133"/>
                <a:gd name="connsiteY104" fmla="*/ 52980 h 765672"/>
                <a:gd name="connsiteX105" fmla="*/ 4068273 w 4503133"/>
                <a:gd name="connsiteY105" fmla="*/ 53000 h 765672"/>
                <a:gd name="connsiteX106" fmla="*/ 4101397 w 4503133"/>
                <a:gd name="connsiteY106" fmla="*/ 52980 h 765672"/>
                <a:gd name="connsiteX107" fmla="*/ 4101397 w 4503133"/>
                <a:gd name="connsiteY107" fmla="*/ 53452 h 765672"/>
                <a:gd name="connsiteX108" fmla="*/ 4235573 w 4503133"/>
                <a:gd name="connsiteY108" fmla="*/ 55286 h 765672"/>
                <a:gd name="connsiteX109" fmla="*/ 4235573 w 4503133"/>
                <a:gd name="connsiteY109" fmla="*/ 121723 h 765672"/>
                <a:gd name="connsiteX110" fmla="*/ 4313474 w 4503133"/>
                <a:gd name="connsiteY110" fmla="*/ 121723 h 765672"/>
                <a:gd name="connsiteX111" fmla="*/ 4313474 w 4503133"/>
                <a:gd name="connsiteY111" fmla="*/ 170324 h 765672"/>
                <a:gd name="connsiteX112" fmla="*/ 4343501 w 4503133"/>
                <a:gd name="connsiteY112" fmla="*/ 189575 h 765672"/>
                <a:gd name="connsiteX113" fmla="*/ 4447840 w 4503133"/>
                <a:gd name="connsiteY113" fmla="*/ 381135 h 765672"/>
                <a:gd name="connsiteX114" fmla="*/ 4343486 w 4503133"/>
                <a:gd name="connsiteY114" fmla="*/ 572696 h 765672"/>
                <a:gd name="connsiteX115" fmla="*/ 4313474 w 4503133"/>
                <a:gd name="connsiteY115" fmla="*/ 591947 h 765672"/>
                <a:gd name="connsiteX116" fmla="*/ 4313474 w 4503133"/>
                <a:gd name="connsiteY116" fmla="*/ 640534 h 765672"/>
                <a:gd name="connsiteX117" fmla="*/ 4313474 w 4503133"/>
                <a:gd name="connsiteY117" fmla="*/ 640548 h 765672"/>
                <a:gd name="connsiteX118" fmla="*/ 4235573 w 4503133"/>
                <a:gd name="connsiteY118" fmla="*/ 640548 h 765672"/>
                <a:gd name="connsiteX119" fmla="*/ 4235573 w 4503133"/>
                <a:gd name="connsiteY119" fmla="*/ 706971 h 765672"/>
                <a:gd name="connsiteX120" fmla="*/ 4067277 w 4503133"/>
                <a:gd name="connsiteY120" fmla="*/ 706725 h 765672"/>
                <a:gd name="connsiteX121" fmla="*/ 189839 w 4503133"/>
                <a:gd name="connsiteY121" fmla="*/ 706971 h 765672"/>
                <a:gd name="connsiteX122" fmla="*/ 189839 w 4503133"/>
                <a:gd name="connsiteY122" fmla="*/ 640548 h 765672"/>
                <a:gd name="connsiteX123" fmla="*/ 136249 w 4503133"/>
                <a:gd name="connsiteY123" fmla="*/ 640548 h 765672"/>
                <a:gd name="connsiteX124" fmla="*/ 136249 w 4503133"/>
                <a:gd name="connsiteY124" fmla="*/ 591962 h 765672"/>
                <a:gd name="connsiteX125" fmla="*/ 115592 w 4503133"/>
                <a:gd name="connsiteY125" fmla="*/ 572711 h 765672"/>
                <a:gd name="connsiteX126" fmla="*/ 43767 w 4503133"/>
                <a:gd name="connsiteY126" fmla="*/ 381151 h 765672"/>
                <a:gd name="connsiteX127" fmla="*/ 115577 w 4503133"/>
                <a:gd name="connsiteY127" fmla="*/ 189575 h 765672"/>
                <a:gd name="connsiteX128" fmla="*/ 136249 w 4503133"/>
                <a:gd name="connsiteY128" fmla="*/ 170324 h 765672"/>
                <a:gd name="connsiteX129" fmla="*/ 136249 w 4503133"/>
                <a:gd name="connsiteY129" fmla="*/ 121723 h 765672"/>
                <a:gd name="connsiteX130" fmla="*/ 189839 w 4503133"/>
                <a:gd name="connsiteY130" fmla="*/ 121723 h 765672"/>
                <a:gd name="connsiteX131" fmla="*/ 189839 w 4503133"/>
                <a:gd name="connsiteY131" fmla="*/ 55286 h 765672"/>
                <a:gd name="connsiteX132" fmla="*/ 4066844 w 4503133"/>
                <a:gd name="connsiteY132" fmla="*/ 53001 h 765672"/>
                <a:gd name="connsiteX133" fmla="*/ 4059671 w 4503133"/>
                <a:gd name="connsiteY133" fmla="*/ 28338 h 765672"/>
                <a:gd name="connsiteX134" fmla="*/ 165547 w 4503133"/>
                <a:gd name="connsiteY134" fmla="*/ 30591 h 765672"/>
                <a:gd name="connsiteX135" fmla="*/ 165547 w 4503133"/>
                <a:gd name="connsiteY135" fmla="*/ 96444 h 765672"/>
                <a:gd name="connsiteX136" fmla="*/ 111926 w 4503133"/>
                <a:gd name="connsiteY136" fmla="*/ 96444 h 765672"/>
                <a:gd name="connsiteX137" fmla="*/ 111926 w 4503133"/>
                <a:gd name="connsiteY137" fmla="*/ 158269 h 765672"/>
                <a:gd name="connsiteX138" fmla="*/ 100934 w 4503133"/>
                <a:gd name="connsiteY138" fmla="*/ 168427 h 765672"/>
                <a:gd name="connsiteX139" fmla="*/ 19445 w 4503133"/>
                <a:gd name="connsiteY139" fmla="*/ 383952 h 765672"/>
                <a:gd name="connsiteX140" fmla="*/ 100934 w 4503133"/>
                <a:gd name="connsiteY140" fmla="*/ 599464 h 765672"/>
                <a:gd name="connsiteX141" fmla="*/ 111926 w 4503133"/>
                <a:gd name="connsiteY141" fmla="*/ 609622 h 765672"/>
                <a:gd name="connsiteX142" fmla="*/ 111926 w 4503133"/>
                <a:gd name="connsiteY142" fmla="*/ 671446 h 765672"/>
                <a:gd name="connsiteX143" fmla="*/ 165547 w 4503133"/>
                <a:gd name="connsiteY143" fmla="*/ 671446 h 765672"/>
                <a:gd name="connsiteX144" fmla="*/ 165547 w 4503133"/>
                <a:gd name="connsiteY144" fmla="*/ 737300 h 765672"/>
                <a:gd name="connsiteX145" fmla="*/ 4062438 w 4503133"/>
                <a:gd name="connsiteY145" fmla="*/ 737010 h 765672"/>
                <a:gd name="connsiteX146" fmla="*/ 4062438 w 4503133"/>
                <a:gd name="connsiteY146" fmla="*/ 737007 h 765672"/>
                <a:gd name="connsiteX147" fmla="*/ 4064195 w 4503133"/>
                <a:gd name="connsiteY147" fmla="*/ 737010 h 765672"/>
                <a:gd name="connsiteX148" fmla="*/ 4098729 w 4503133"/>
                <a:gd name="connsiteY148" fmla="*/ 737007 h 765672"/>
                <a:gd name="connsiteX149" fmla="*/ 4098729 w 4503133"/>
                <a:gd name="connsiteY149" fmla="*/ 737060 h 765672"/>
                <a:gd name="connsiteX150" fmla="*/ 4262540 w 4503133"/>
                <a:gd name="connsiteY150" fmla="*/ 737300 h 765672"/>
                <a:gd name="connsiteX151" fmla="*/ 4262540 w 4503133"/>
                <a:gd name="connsiteY151" fmla="*/ 671446 h 765672"/>
                <a:gd name="connsiteX152" fmla="*/ 4340448 w 4503133"/>
                <a:gd name="connsiteY152" fmla="*/ 671446 h 765672"/>
                <a:gd name="connsiteX153" fmla="*/ 4340448 w 4503133"/>
                <a:gd name="connsiteY153" fmla="*/ 609622 h 765672"/>
                <a:gd name="connsiteX154" fmla="*/ 4356437 w 4503133"/>
                <a:gd name="connsiteY154" fmla="*/ 599464 h 765672"/>
                <a:gd name="connsiteX155" fmla="*/ 4474844 w 4503133"/>
                <a:gd name="connsiteY155" fmla="*/ 383952 h 765672"/>
                <a:gd name="connsiteX156" fmla="*/ 4356437 w 4503133"/>
                <a:gd name="connsiteY156" fmla="*/ 168427 h 765672"/>
                <a:gd name="connsiteX157" fmla="*/ 4340448 w 4503133"/>
                <a:gd name="connsiteY157" fmla="*/ 158269 h 765672"/>
                <a:gd name="connsiteX158" fmla="*/ 4340448 w 4503133"/>
                <a:gd name="connsiteY158" fmla="*/ 96444 h 765672"/>
                <a:gd name="connsiteX159" fmla="*/ 4262540 w 4503133"/>
                <a:gd name="connsiteY159" fmla="*/ 96444 h 765672"/>
                <a:gd name="connsiteX160" fmla="*/ 4262540 w 4503133"/>
                <a:gd name="connsiteY160" fmla="*/ 30591 h 765672"/>
                <a:gd name="connsiteX161" fmla="*/ 4057459 w 4503133"/>
                <a:gd name="connsiteY161" fmla="*/ 0 h 765672"/>
                <a:gd name="connsiteX162" fmla="*/ 4059932 w 4503133"/>
                <a:gd name="connsiteY162" fmla="*/ 24 h 765672"/>
                <a:gd name="connsiteX163" fmla="*/ 4102145 w 4503133"/>
                <a:gd name="connsiteY163" fmla="*/ 0 h 765672"/>
                <a:gd name="connsiteX164" fmla="*/ 4102145 w 4503133"/>
                <a:gd name="connsiteY164" fmla="*/ 427 h 765672"/>
                <a:gd name="connsiteX165" fmla="*/ 4290829 w 4503133"/>
                <a:gd name="connsiteY165" fmla="*/ 2233 h 765672"/>
                <a:gd name="connsiteX166" fmla="*/ 4290829 w 4503133"/>
                <a:gd name="connsiteY166" fmla="*/ 68086 h 765672"/>
                <a:gd name="connsiteX167" fmla="*/ 4368745 w 4503133"/>
                <a:gd name="connsiteY167" fmla="*/ 68086 h 765672"/>
                <a:gd name="connsiteX168" fmla="*/ 4368745 w 4503133"/>
                <a:gd name="connsiteY168" fmla="*/ 142667 h 765672"/>
                <a:gd name="connsiteX169" fmla="*/ 4371586 w 4503133"/>
                <a:gd name="connsiteY169" fmla="*/ 144476 h 765672"/>
                <a:gd name="connsiteX170" fmla="*/ 4503133 w 4503133"/>
                <a:gd name="connsiteY170" fmla="*/ 383952 h 765672"/>
                <a:gd name="connsiteX171" fmla="*/ 4371601 w 4503133"/>
                <a:gd name="connsiteY171" fmla="*/ 623414 h 765672"/>
                <a:gd name="connsiteX172" fmla="*/ 4368745 w 4503133"/>
                <a:gd name="connsiteY172" fmla="*/ 625224 h 765672"/>
                <a:gd name="connsiteX173" fmla="*/ 4368745 w 4503133"/>
                <a:gd name="connsiteY173" fmla="*/ 699805 h 765672"/>
                <a:gd name="connsiteX174" fmla="*/ 4290829 w 4503133"/>
                <a:gd name="connsiteY174" fmla="*/ 699805 h 765672"/>
                <a:gd name="connsiteX175" fmla="*/ 4290829 w 4503133"/>
                <a:gd name="connsiteY175" fmla="*/ 765672 h 765672"/>
                <a:gd name="connsiteX176" fmla="*/ 4064420 w 4503133"/>
                <a:gd name="connsiteY176" fmla="*/ 765343 h 765672"/>
                <a:gd name="connsiteX177" fmla="*/ 146072 w 4503133"/>
                <a:gd name="connsiteY177" fmla="*/ 765672 h 765672"/>
                <a:gd name="connsiteX178" fmla="*/ 146072 w 4503133"/>
                <a:gd name="connsiteY178" fmla="*/ 699805 h 765672"/>
                <a:gd name="connsiteX179" fmla="*/ 92481 w 4503133"/>
                <a:gd name="connsiteY179" fmla="*/ 699805 h 765672"/>
                <a:gd name="connsiteX180" fmla="*/ 92481 w 4503133"/>
                <a:gd name="connsiteY180" fmla="*/ 625224 h 765672"/>
                <a:gd name="connsiteX181" fmla="*/ 90511 w 4503133"/>
                <a:gd name="connsiteY181" fmla="*/ 623414 h 765672"/>
                <a:gd name="connsiteX182" fmla="*/ 0 w 4503133"/>
                <a:gd name="connsiteY182" fmla="*/ 383952 h 765672"/>
                <a:gd name="connsiteX183" fmla="*/ 90496 w 4503133"/>
                <a:gd name="connsiteY183" fmla="*/ 144476 h 765672"/>
                <a:gd name="connsiteX184" fmla="*/ 92467 w 4503133"/>
                <a:gd name="connsiteY184" fmla="*/ 142667 h 765672"/>
                <a:gd name="connsiteX185" fmla="*/ 92467 w 4503133"/>
                <a:gd name="connsiteY185" fmla="*/ 68086 h 765672"/>
                <a:gd name="connsiteX186" fmla="*/ 146072 w 4503133"/>
                <a:gd name="connsiteY186" fmla="*/ 68086 h 765672"/>
                <a:gd name="connsiteX187" fmla="*/ 146072 w 4503133"/>
                <a:gd name="connsiteY187" fmla="*/ 2218 h 765672"/>
                <a:gd name="connsiteX188" fmla="*/ 4057459 w 4503133"/>
                <a:gd name="connsiteY188" fmla="*/ 25 h 76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4503133" h="765672">
                  <a:moveTo>
                    <a:pt x="4223560" y="178761"/>
                  </a:moveTo>
                  <a:lnTo>
                    <a:pt x="4223575" y="178761"/>
                  </a:lnTo>
                  <a:cubicBezTo>
                    <a:pt x="4264430" y="185341"/>
                    <a:pt x="4302209" y="204523"/>
                    <a:pt x="4331616" y="233623"/>
                  </a:cubicBezTo>
                  <a:cubicBezTo>
                    <a:pt x="4367461" y="269032"/>
                    <a:pt x="4389705" y="317867"/>
                    <a:pt x="4389705" y="371606"/>
                  </a:cubicBezTo>
                  <a:cubicBezTo>
                    <a:pt x="4389705" y="425330"/>
                    <a:pt x="4367461" y="474180"/>
                    <a:pt x="4331616" y="509573"/>
                  </a:cubicBezTo>
                  <a:cubicBezTo>
                    <a:pt x="4302209" y="538676"/>
                    <a:pt x="4264445" y="557863"/>
                    <a:pt x="4223590" y="564450"/>
                  </a:cubicBezTo>
                  <a:lnTo>
                    <a:pt x="4223590" y="380188"/>
                  </a:lnTo>
                  <a:lnTo>
                    <a:pt x="4349644" y="380188"/>
                  </a:lnTo>
                  <a:cubicBezTo>
                    <a:pt x="4347461" y="418134"/>
                    <a:pt x="4330861" y="452433"/>
                    <a:pt x="4305209" y="477770"/>
                  </a:cubicBezTo>
                  <a:cubicBezTo>
                    <a:pt x="4293119" y="489724"/>
                    <a:pt x="4279020" y="499678"/>
                    <a:pt x="4263455" y="507106"/>
                  </a:cubicBezTo>
                  <a:lnTo>
                    <a:pt x="4263455" y="491811"/>
                  </a:lnTo>
                  <a:lnTo>
                    <a:pt x="4264392" y="491299"/>
                  </a:lnTo>
                  <a:lnTo>
                    <a:pt x="4263470" y="491299"/>
                  </a:lnTo>
                  <a:lnTo>
                    <a:pt x="4263470" y="421593"/>
                  </a:lnTo>
                  <a:lnTo>
                    <a:pt x="4298877" y="421593"/>
                  </a:lnTo>
                  <a:lnTo>
                    <a:pt x="4298877" y="435196"/>
                  </a:lnTo>
                  <a:lnTo>
                    <a:pt x="4277237" y="435196"/>
                  </a:lnTo>
                  <a:lnTo>
                    <a:pt x="4277237" y="483346"/>
                  </a:lnTo>
                  <a:cubicBezTo>
                    <a:pt x="4283750" y="478807"/>
                    <a:pt x="4289855" y="473713"/>
                    <a:pt x="4295484" y="468167"/>
                  </a:cubicBezTo>
                  <a:cubicBezTo>
                    <a:pt x="4315930" y="448069"/>
                    <a:pt x="4329516" y="422038"/>
                    <a:pt x="4334306" y="393775"/>
                  </a:cubicBezTo>
                  <a:lnTo>
                    <a:pt x="4237327" y="393775"/>
                  </a:lnTo>
                  <a:lnTo>
                    <a:pt x="4237327" y="547695"/>
                  </a:lnTo>
                  <a:cubicBezTo>
                    <a:pt x="4269265" y="539596"/>
                    <a:pt x="4298453" y="523114"/>
                    <a:pt x="4321884" y="499955"/>
                  </a:cubicBezTo>
                  <a:cubicBezTo>
                    <a:pt x="4355213" y="466999"/>
                    <a:pt x="4375924" y="421565"/>
                    <a:pt x="4375924" y="371591"/>
                  </a:cubicBezTo>
                  <a:cubicBezTo>
                    <a:pt x="4375924" y="321617"/>
                    <a:pt x="4355213" y="276168"/>
                    <a:pt x="4321884" y="243228"/>
                  </a:cubicBezTo>
                  <a:cubicBezTo>
                    <a:pt x="4298453" y="220062"/>
                    <a:pt x="4269265" y="203575"/>
                    <a:pt x="4237327" y="195472"/>
                  </a:cubicBezTo>
                  <a:lnTo>
                    <a:pt x="4237327" y="349392"/>
                  </a:lnTo>
                  <a:lnTo>
                    <a:pt x="4334306" y="349392"/>
                  </a:lnTo>
                  <a:cubicBezTo>
                    <a:pt x="4329508" y="321133"/>
                    <a:pt x="4315923" y="295106"/>
                    <a:pt x="4295476" y="275015"/>
                  </a:cubicBezTo>
                  <a:cubicBezTo>
                    <a:pt x="4289832" y="269440"/>
                    <a:pt x="4283727" y="264357"/>
                    <a:pt x="4277222" y="259822"/>
                  </a:cubicBezTo>
                  <a:lnTo>
                    <a:pt x="4277222" y="305840"/>
                  </a:lnTo>
                  <a:lnTo>
                    <a:pt x="4298877" y="305840"/>
                  </a:lnTo>
                  <a:lnTo>
                    <a:pt x="4298877" y="319428"/>
                  </a:lnTo>
                  <a:lnTo>
                    <a:pt x="4263470" y="319428"/>
                  </a:lnTo>
                  <a:lnTo>
                    <a:pt x="4263470" y="236075"/>
                  </a:lnTo>
                  <a:cubicBezTo>
                    <a:pt x="4279020" y="243490"/>
                    <a:pt x="4293112" y="253444"/>
                    <a:pt x="4305209" y="265397"/>
                  </a:cubicBezTo>
                  <a:cubicBezTo>
                    <a:pt x="4330861" y="290749"/>
                    <a:pt x="4347461" y="325032"/>
                    <a:pt x="4349644" y="362995"/>
                  </a:cubicBezTo>
                  <a:lnTo>
                    <a:pt x="4223560" y="362995"/>
                  </a:lnTo>
                  <a:close/>
                  <a:moveTo>
                    <a:pt x="281138" y="178761"/>
                  </a:moveTo>
                  <a:lnTo>
                    <a:pt x="281138" y="362995"/>
                  </a:lnTo>
                  <a:lnTo>
                    <a:pt x="154321" y="362995"/>
                  </a:lnTo>
                  <a:cubicBezTo>
                    <a:pt x="156525" y="325032"/>
                    <a:pt x="173226" y="290749"/>
                    <a:pt x="199021" y="265397"/>
                  </a:cubicBezTo>
                  <a:cubicBezTo>
                    <a:pt x="211278" y="253352"/>
                    <a:pt x="225465" y="243442"/>
                    <a:pt x="240992" y="236075"/>
                  </a:cubicBezTo>
                  <a:lnTo>
                    <a:pt x="240992" y="319428"/>
                  </a:lnTo>
                  <a:lnTo>
                    <a:pt x="205401" y="319428"/>
                  </a:lnTo>
                  <a:lnTo>
                    <a:pt x="205401" y="305840"/>
                  </a:lnTo>
                  <a:lnTo>
                    <a:pt x="227153" y="305840"/>
                  </a:lnTo>
                  <a:lnTo>
                    <a:pt x="227153" y="259822"/>
                  </a:lnTo>
                  <a:cubicBezTo>
                    <a:pt x="220598" y="264361"/>
                    <a:pt x="214466" y="269455"/>
                    <a:pt x="208817" y="275015"/>
                  </a:cubicBezTo>
                  <a:cubicBezTo>
                    <a:pt x="188274" y="295065"/>
                    <a:pt x="174605" y="321100"/>
                    <a:pt x="169766" y="349392"/>
                  </a:cubicBezTo>
                  <a:lnTo>
                    <a:pt x="267298" y="349392"/>
                  </a:lnTo>
                  <a:lnTo>
                    <a:pt x="267298" y="195472"/>
                  </a:lnTo>
                  <a:cubicBezTo>
                    <a:pt x="235214" y="203557"/>
                    <a:pt x="205862" y="220041"/>
                    <a:pt x="182262" y="243228"/>
                  </a:cubicBezTo>
                  <a:cubicBezTo>
                    <a:pt x="148730" y="276168"/>
                    <a:pt x="127912" y="321617"/>
                    <a:pt x="127912" y="371591"/>
                  </a:cubicBezTo>
                  <a:cubicBezTo>
                    <a:pt x="127912" y="421565"/>
                    <a:pt x="148730" y="466999"/>
                    <a:pt x="182262" y="499955"/>
                  </a:cubicBezTo>
                  <a:cubicBezTo>
                    <a:pt x="205859" y="523134"/>
                    <a:pt x="235206" y="539612"/>
                    <a:pt x="267284" y="547695"/>
                  </a:cubicBezTo>
                  <a:lnTo>
                    <a:pt x="267284" y="393775"/>
                  </a:lnTo>
                  <a:lnTo>
                    <a:pt x="169766" y="393775"/>
                  </a:lnTo>
                  <a:cubicBezTo>
                    <a:pt x="174605" y="422071"/>
                    <a:pt x="188275" y="448110"/>
                    <a:pt x="208817" y="468167"/>
                  </a:cubicBezTo>
                  <a:cubicBezTo>
                    <a:pt x="214487" y="473737"/>
                    <a:pt x="220621" y="478815"/>
                    <a:pt x="227153" y="483346"/>
                  </a:cubicBezTo>
                  <a:lnTo>
                    <a:pt x="227153" y="435196"/>
                  </a:lnTo>
                  <a:lnTo>
                    <a:pt x="205401" y="435196"/>
                  </a:lnTo>
                  <a:lnTo>
                    <a:pt x="205401" y="421593"/>
                  </a:lnTo>
                  <a:lnTo>
                    <a:pt x="240977" y="421593"/>
                  </a:lnTo>
                  <a:lnTo>
                    <a:pt x="240977" y="491299"/>
                  </a:lnTo>
                  <a:lnTo>
                    <a:pt x="240057" y="491299"/>
                  </a:lnTo>
                  <a:lnTo>
                    <a:pt x="240977" y="491811"/>
                  </a:lnTo>
                  <a:lnTo>
                    <a:pt x="240977" y="507106"/>
                  </a:lnTo>
                  <a:cubicBezTo>
                    <a:pt x="225357" y="499678"/>
                    <a:pt x="211167" y="489724"/>
                    <a:pt x="199007" y="477770"/>
                  </a:cubicBezTo>
                  <a:cubicBezTo>
                    <a:pt x="173211" y="452433"/>
                    <a:pt x="156495" y="418134"/>
                    <a:pt x="154306" y="380188"/>
                  </a:cubicBezTo>
                  <a:lnTo>
                    <a:pt x="281138" y="380188"/>
                  </a:lnTo>
                  <a:lnTo>
                    <a:pt x="281138" y="564450"/>
                  </a:lnTo>
                  <a:cubicBezTo>
                    <a:pt x="240096" y="557888"/>
                    <a:pt x="202118" y="538707"/>
                    <a:pt x="172481" y="509573"/>
                  </a:cubicBezTo>
                  <a:cubicBezTo>
                    <a:pt x="136438" y="474180"/>
                    <a:pt x="114058" y="425330"/>
                    <a:pt x="114058" y="371606"/>
                  </a:cubicBezTo>
                  <a:cubicBezTo>
                    <a:pt x="114058" y="317867"/>
                    <a:pt x="136423" y="269032"/>
                    <a:pt x="172481" y="233623"/>
                  </a:cubicBezTo>
                  <a:cubicBezTo>
                    <a:pt x="202119" y="204495"/>
                    <a:pt x="240097" y="185319"/>
                    <a:pt x="281138" y="178761"/>
                  </a:cubicBezTo>
                  <a:close/>
                  <a:moveTo>
                    <a:pt x="4068136" y="70456"/>
                  </a:moveTo>
                  <a:lnTo>
                    <a:pt x="201737" y="72771"/>
                  </a:lnTo>
                  <a:lnTo>
                    <a:pt x="201737" y="139222"/>
                  </a:lnTo>
                  <a:lnTo>
                    <a:pt x="148132" y="139222"/>
                  </a:lnTo>
                  <a:lnTo>
                    <a:pt x="148132" y="179943"/>
                  </a:lnTo>
                  <a:lnTo>
                    <a:pt x="121942" y="204345"/>
                  </a:lnTo>
                  <a:cubicBezTo>
                    <a:pt x="80453" y="243008"/>
                    <a:pt x="55665" y="308934"/>
                    <a:pt x="55665" y="381151"/>
                  </a:cubicBezTo>
                  <a:cubicBezTo>
                    <a:pt x="55665" y="453367"/>
                    <a:pt x="80438" y="519293"/>
                    <a:pt x="121957" y="557940"/>
                  </a:cubicBezTo>
                  <a:lnTo>
                    <a:pt x="148132" y="582343"/>
                  </a:lnTo>
                  <a:lnTo>
                    <a:pt x="148132" y="623064"/>
                  </a:lnTo>
                  <a:lnTo>
                    <a:pt x="201737" y="623064"/>
                  </a:lnTo>
                  <a:lnTo>
                    <a:pt x="201737" y="689486"/>
                  </a:lnTo>
                  <a:lnTo>
                    <a:pt x="4065763" y="689254"/>
                  </a:lnTo>
                  <a:lnTo>
                    <a:pt x="4065763" y="689252"/>
                  </a:lnTo>
                  <a:lnTo>
                    <a:pt x="4067132" y="689254"/>
                  </a:lnTo>
                  <a:lnTo>
                    <a:pt x="4102145" y="689252"/>
                  </a:lnTo>
                  <a:lnTo>
                    <a:pt x="4102145" y="689308"/>
                  </a:lnTo>
                  <a:lnTo>
                    <a:pt x="4218293" y="689486"/>
                  </a:lnTo>
                  <a:lnTo>
                    <a:pt x="4218293" y="623064"/>
                  </a:lnTo>
                  <a:lnTo>
                    <a:pt x="4296186" y="623064"/>
                  </a:lnTo>
                  <a:lnTo>
                    <a:pt x="4296186" y="582343"/>
                  </a:lnTo>
                  <a:lnTo>
                    <a:pt x="4334230" y="557940"/>
                  </a:lnTo>
                  <a:cubicBezTo>
                    <a:pt x="4394526" y="519278"/>
                    <a:pt x="4430552" y="453352"/>
                    <a:pt x="4430552" y="381135"/>
                  </a:cubicBezTo>
                  <a:cubicBezTo>
                    <a:pt x="4430552" y="308919"/>
                    <a:pt x="4394541" y="242993"/>
                    <a:pt x="4334245" y="204331"/>
                  </a:cubicBezTo>
                  <a:lnTo>
                    <a:pt x="4296186" y="179928"/>
                  </a:lnTo>
                  <a:lnTo>
                    <a:pt x="4296186" y="139208"/>
                  </a:lnTo>
                  <a:lnTo>
                    <a:pt x="4218293" y="139208"/>
                  </a:lnTo>
                  <a:lnTo>
                    <a:pt x="4218293" y="72771"/>
                  </a:lnTo>
                  <a:close/>
                  <a:moveTo>
                    <a:pt x="4066844" y="52980"/>
                  </a:moveTo>
                  <a:lnTo>
                    <a:pt x="4068273" y="53000"/>
                  </a:lnTo>
                  <a:lnTo>
                    <a:pt x="4101397" y="52980"/>
                  </a:lnTo>
                  <a:lnTo>
                    <a:pt x="4101397" y="53452"/>
                  </a:lnTo>
                  <a:lnTo>
                    <a:pt x="4235573" y="55286"/>
                  </a:lnTo>
                  <a:lnTo>
                    <a:pt x="4235573" y="121723"/>
                  </a:lnTo>
                  <a:lnTo>
                    <a:pt x="4313474" y="121723"/>
                  </a:lnTo>
                  <a:lnTo>
                    <a:pt x="4313474" y="170324"/>
                  </a:lnTo>
                  <a:lnTo>
                    <a:pt x="4343501" y="189575"/>
                  </a:lnTo>
                  <a:cubicBezTo>
                    <a:pt x="4408799" y="231434"/>
                    <a:pt x="4447840" y="302950"/>
                    <a:pt x="4447840" y="381135"/>
                  </a:cubicBezTo>
                  <a:cubicBezTo>
                    <a:pt x="4447840" y="459336"/>
                    <a:pt x="4408784" y="530823"/>
                    <a:pt x="4343486" y="572696"/>
                  </a:cubicBezTo>
                  <a:lnTo>
                    <a:pt x="4313474" y="591947"/>
                  </a:lnTo>
                  <a:lnTo>
                    <a:pt x="4313474" y="640534"/>
                  </a:lnTo>
                  <a:lnTo>
                    <a:pt x="4313474" y="640548"/>
                  </a:lnTo>
                  <a:lnTo>
                    <a:pt x="4235573" y="640548"/>
                  </a:lnTo>
                  <a:lnTo>
                    <a:pt x="4235573" y="706971"/>
                  </a:lnTo>
                  <a:lnTo>
                    <a:pt x="4067277" y="706725"/>
                  </a:lnTo>
                  <a:lnTo>
                    <a:pt x="189839" y="706971"/>
                  </a:lnTo>
                  <a:lnTo>
                    <a:pt x="189839" y="640548"/>
                  </a:lnTo>
                  <a:lnTo>
                    <a:pt x="136249" y="640548"/>
                  </a:lnTo>
                  <a:lnTo>
                    <a:pt x="136249" y="591962"/>
                  </a:lnTo>
                  <a:lnTo>
                    <a:pt x="115592" y="572711"/>
                  </a:lnTo>
                  <a:cubicBezTo>
                    <a:pt x="70643" y="530837"/>
                    <a:pt x="43767" y="459350"/>
                    <a:pt x="43767" y="381151"/>
                  </a:cubicBezTo>
                  <a:cubicBezTo>
                    <a:pt x="43767" y="302964"/>
                    <a:pt x="70657" y="231449"/>
                    <a:pt x="115577" y="189575"/>
                  </a:cubicBezTo>
                  <a:lnTo>
                    <a:pt x="136249" y="170324"/>
                  </a:lnTo>
                  <a:lnTo>
                    <a:pt x="136249" y="121723"/>
                  </a:lnTo>
                  <a:lnTo>
                    <a:pt x="189839" y="121723"/>
                  </a:lnTo>
                  <a:lnTo>
                    <a:pt x="189839" y="55286"/>
                  </a:lnTo>
                  <a:lnTo>
                    <a:pt x="4066844" y="53001"/>
                  </a:lnTo>
                  <a:close/>
                  <a:moveTo>
                    <a:pt x="4059671" y="28338"/>
                  </a:moveTo>
                  <a:lnTo>
                    <a:pt x="165547" y="30591"/>
                  </a:lnTo>
                  <a:lnTo>
                    <a:pt x="165547" y="96444"/>
                  </a:lnTo>
                  <a:lnTo>
                    <a:pt x="111926" y="96444"/>
                  </a:lnTo>
                  <a:lnTo>
                    <a:pt x="111926" y="158269"/>
                  </a:lnTo>
                  <a:lnTo>
                    <a:pt x="100934" y="168427"/>
                  </a:lnTo>
                  <a:cubicBezTo>
                    <a:pt x="49956" y="215496"/>
                    <a:pt x="19445" y="296046"/>
                    <a:pt x="19445" y="383952"/>
                  </a:cubicBezTo>
                  <a:cubicBezTo>
                    <a:pt x="19445" y="471844"/>
                    <a:pt x="49956" y="552394"/>
                    <a:pt x="100934" y="599464"/>
                  </a:cubicBezTo>
                  <a:lnTo>
                    <a:pt x="111926" y="609622"/>
                  </a:lnTo>
                  <a:lnTo>
                    <a:pt x="111926" y="671446"/>
                  </a:lnTo>
                  <a:lnTo>
                    <a:pt x="165547" y="671446"/>
                  </a:lnTo>
                  <a:lnTo>
                    <a:pt x="165547" y="737300"/>
                  </a:lnTo>
                  <a:lnTo>
                    <a:pt x="4062438" y="737010"/>
                  </a:lnTo>
                  <a:lnTo>
                    <a:pt x="4062438" y="737007"/>
                  </a:lnTo>
                  <a:lnTo>
                    <a:pt x="4064195" y="737010"/>
                  </a:lnTo>
                  <a:lnTo>
                    <a:pt x="4098729" y="737007"/>
                  </a:lnTo>
                  <a:lnTo>
                    <a:pt x="4098729" y="737060"/>
                  </a:lnTo>
                  <a:lnTo>
                    <a:pt x="4262540" y="737300"/>
                  </a:lnTo>
                  <a:lnTo>
                    <a:pt x="4262540" y="671446"/>
                  </a:lnTo>
                  <a:lnTo>
                    <a:pt x="4340448" y="671446"/>
                  </a:lnTo>
                  <a:lnTo>
                    <a:pt x="4340448" y="609622"/>
                  </a:lnTo>
                  <a:lnTo>
                    <a:pt x="4356437" y="599464"/>
                  </a:lnTo>
                  <a:cubicBezTo>
                    <a:pt x="4430348" y="552761"/>
                    <a:pt x="4475064" y="471366"/>
                    <a:pt x="4474844" y="383952"/>
                  </a:cubicBezTo>
                  <a:cubicBezTo>
                    <a:pt x="4475071" y="296534"/>
                    <a:pt x="4430348" y="215133"/>
                    <a:pt x="4356437" y="168427"/>
                  </a:cubicBezTo>
                  <a:lnTo>
                    <a:pt x="4340448" y="158269"/>
                  </a:lnTo>
                  <a:lnTo>
                    <a:pt x="4340448" y="96444"/>
                  </a:lnTo>
                  <a:lnTo>
                    <a:pt x="4262540" y="96444"/>
                  </a:lnTo>
                  <a:lnTo>
                    <a:pt x="4262540" y="30591"/>
                  </a:lnTo>
                  <a:close/>
                  <a:moveTo>
                    <a:pt x="4057459" y="0"/>
                  </a:moveTo>
                  <a:lnTo>
                    <a:pt x="4059932" y="24"/>
                  </a:lnTo>
                  <a:lnTo>
                    <a:pt x="4102145" y="0"/>
                  </a:lnTo>
                  <a:lnTo>
                    <a:pt x="4102145" y="427"/>
                  </a:lnTo>
                  <a:lnTo>
                    <a:pt x="4290829" y="2233"/>
                  </a:lnTo>
                  <a:lnTo>
                    <a:pt x="4290829" y="68086"/>
                  </a:lnTo>
                  <a:lnTo>
                    <a:pt x="4368745" y="68086"/>
                  </a:lnTo>
                  <a:lnTo>
                    <a:pt x="4368745" y="142667"/>
                  </a:lnTo>
                  <a:lnTo>
                    <a:pt x="4371586" y="144476"/>
                  </a:lnTo>
                  <a:cubicBezTo>
                    <a:pt x="4453582" y="196495"/>
                    <a:pt x="4503224" y="286867"/>
                    <a:pt x="4503133" y="383952"/>
                  </a:cubicBezTo>
                  <a:cubicBezTo>
                    <a:pt x="4503224" y="481032"/>
                    <a:pt x="4453590" y="571396"/>
                    <a:pt x="4371601" y="623414"/>
                  </a:cubicBezTo>
                  <a:lnTo>
                    <a:pt x="4368745" y="625224"/>
                  </a:lnTo>
                  <a:lnTo>
                    <a:pt x="4368745" y="699805"/>
                  </a:lnTo>
                  <a:lnTo>
                    <a:pt x="4290829" y="699805"/>
                  </a:lnTo>
                  <a:lnTo>
                    <a:pt x="4290829" y="765672"/>
                  </a:lnTo>
                  <a:lnTo>
                    <a:pt x="4064420" y="765343"/>
                  </a:lnTo>
                  <a:lnTo>
                    <a:pt x="146072" y="765672"/>
                  </a:lnTo>
                  <a:lnTo>
                    <a:pt x="146072" y="699805"/>
                  </a:lnTo>
                  <a:lnTo>
                    <a:pt x="92481" y="699805"/>
                  </a:lnTo>
                  <a:lnTo>
                    <a:pt x="92481" y="625224"/>
                  </a:lnTo>
                  <a:lnTo>
                    <a:pt x="90511" y="623414"/>
                  </a:lnTo>
                  <a:cubicBezTo>
                    <a:pt x="34160" y="571368"/>
                    <a:pt x="0" y="481404"/>
                    <a:pt x="0" y="383952"/>
                  </a:cubicBezTo>
                  <a:cubicBezTo>
                    <a:pt x="0" y="286487"/>
                    <a:pt x="34160" y="196523"/>
                    <a:pt x="90496" y="144476"/>
                  </a:cubicBezTo>
                  <a:lnTo>
                    <a:pt x="92467" y="142667"/>
                  </a:lnTo>
                  <a:lnTo>
                    <a:pt x="92467" y="68086"/>
                  </a:lnTo>
                  <a:lnTo>
                    <a:pt x="146072" y="68086"/>
                  </a:lnTo>
                  <a:lnTo>
                    <a:pt x="146072" y="2218"/>
                  </a:lnTo>
                  <a:lnTo>
                    <a:pt x="4057459" y="25"/>
                  </a:lnTo>
                  <a:close/>
                </a:path>
              </a:pathLst>
            </a:custGeom>
            <a:solidFill>
              <a:srgbClr val="546370"/>
            </a:solidFill>
            <a:ln w="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4578351" y="2680869"/>
            <a:ext cx="3035300" cy="0"/>
          </a:xfrm>
          <a:prstGeom prst="line">
            <a:avLst/>
          </a:prstGeom>
          <a:ln>
            <a:solidFill>
              <a:srgbClr val="556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311147" y="270606"/>
            <a:ext cx="1631416" cy="221599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叁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4096780" y="0"/>
            <a:ext cx="3986248" cy="6858000"/>
            <a:chOff x="4096780" y="0"/>
            <a:chExt cx="3986248" cy="6858000"/>
          </a:xfrm>
        </p:grpSpPr>
        <p:sp>
          <p:nvSpPr>
            <p:cNvPr id="3" name="矩形 2"/>
            <p:cNvSpPr/>
            <p:nvPr/>
          </p:nvSpPr>
          <p:spPr>
            <a:xfrm>
              <a:off x="4108972" y="0"/>
              <a:ext cx="3974056" cy="6858000"/>
            </a:xfrm>
            <a:prstGeom prst="rect">
              <a:avLst/>
            </a:prstGeom>
            <a:solidFill>
              <a:srgbClr val="E1E5E8"/>
            </a:solidFill>
            <a:ln>
              <a:noFill/>
            </a:ln>
            <a:effectLst>
              <a:outerShdw blurRad="381000" dir="5400000" algn="t" rotWithShape="0">
                <a:srgbClr val="54637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096780" y="0"/>
              <a:ext cx="3974056" cy="6858000"/>
              <a:chOff x="4096780" y="0"/>
              <a:chExt cx="3974056" cy="68580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096780" y="0"/>
                <a:ext cx="0" cy="6858000"/>
              </a:xfrm>
              <a:prstGeom prst="line">
                <a:avLst/>
              </a:prstGeom>
              <a:ln>
                <a:solidFill>
                  <a:srgbClr val="54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8070836" y="0"/>
                <a:ext cx="0" cy="6858000"/>
              </a:xfrm>
              <a:prstGeom prst="line">
                <a:avLst/>
              </a:prstGeom>
              <a:ln>
                <a:solidFill>
                  <a:srgbClr val="5463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本框 32"/>
          <p:cNvSpPr txBox="1"/>
          <p:nvPr/>
        </p:nvSpPr>
        <p:spPr>
          <a:xfrm>
            <a:off x="4200295" y="2880717"/>
            <a:ext cx="3791411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项目</a:t>
            </a:r>
            <a:r>
              <a:rPr kumimoji="0" lang="zh-CN" altLang="en-US" sz="60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总结</a:t>
            </a:r>
            <a:endParaRPr kumimoji="0" lang="zh-CN" altLang="en-US" sz="60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1" t="13983" r="60723" b="41314"/>
          <a:stretch>
            <a:fillRect/>
          </a:stretch>
        </p:blipFill>
        <p:spPr>
          <a:xfrm flipH="1">
            <a:off x="830358" y="887014"/>
            <a:ext cx="2538951" cy="2541986"/>
          </a:xfrm>
          <a:custGeom>
            <a:avLst/>
            <a:gdLst>
              <a:gd name="connsiteX0" fmla="*/ 0 w 5004816"/>
              <a:gd name="connsiteY0" fmla="*/ 0 h 4005071"/>
              <a:gd name="connsiteX1" fmla="*/ 5004816 w 5004816"/>
              <a:gd name="connsiteY1" fmla="*/ 0 h 4005071"/>
              <a:gd name="connsiteX2" fmla="*/ 5004816 w 5004816"/>
              <a:gd name="connsiteY2" fmla="*/ 4005071 h 4005071"/>
              <a:gd name="connsiteX3" fmla="*/ 0 w 5004816"/>
              <a:gd name="connsiteY3" fmla="*/ 4005071 h 400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4816" h="4005071">
                <a:moveTo>
                  <a:pt x="0" y="0"/>
                </a:moveTo>
                <a:lnTo>
                  <a:pt x="5004816" y="0"/>
                </a:lnTo>
                <a:lnTo>
                  <a:pt x="5004816" y="4005071"/>
                </a:lnTo>
                <a:lnTo>
                  <a:pt x="0" y="4005071"/>
                </a:lnTo>
                <a:close/>
              </a:path>
            </a:pathLst>
          </a:custGeom>
          <a:effectLst>
            <a:outerShdw blurRad="76200" dist="1905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76" name="组合 75"/>
          <p:cNvGrpSpPr/>
          <p:nvPr/>
        </p:nvGrpSpPr>
        <p:grpSpPr>
          <a:xfrm>
            <a:off x="3963574" y="4045101"/>
            <a:ext cx="4264855" cy="725158"/>
            <a:chOff x="3844639" y="2591139"/>
            <a:chExt cx="4503133" cy="765672"/>
          </a:xfrm>
        </p:grpSpPr>
        <p:pic>
          <p:nvPicPr>
            <p:cNvPr id="36" name="图片 35" descr="背景图案&#10;&#10;中度可信度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909234" y="2644119"/>
              <a:ext cx="4325110" cy="652528"/>
            </a:xfrm>
            <a:prstGeom prst="roundRect">
              <a:avLst>
                <a:gd name="adj" fmla="val 50000"/>
              </a:avLst>
            </a:prstGeom>
            <a:ln w="6350">
              <a:noFill/>
            </a:ln>
          </p:spPr>
        </p:pic>
        <p:sp>
          <p:nvSpPr>
            <p:cNvPr id="75" name="任意多边形: 形状 74"/>
            <p:cNvSpPr/>
            <p:nvPr/>
          </p:nvSpPr>
          <p:spPr>
            <a:xfrm>
              <a:off x="3844639" y="2591139"/>
              <a:ext cx="4503133" cy="765672"/>
            </a:xfrm>
            <a:custGeom>
              <a:avLst/>
              <a:gdLst>
                <a:gd name="connsiteX0" fmla="*/ 4223560 w 4503133"/>
                <a:gd name="connsiteY0" fmla="*/ 178761 h 765672"/>
                <a:gd name="connsiteX1" fmla="*/ 4223575 w 4503133"/>
                <a:gd name="connsiteY1" fmla="*/ 178761 h 765672"/>
                <a:gd name="connsiteX2" fmla="*/ 4331616 w 4503133"/>
                <a:gd name="connsiteY2" fmla="*/ 233623 h 765672"/>
                <a:gd name="connsiteX3" fmla="*/ 4389705 w 4503133"/>
                <a:gd name="connsiteY3" fmla="*/ 371606 h 765672"/>
                <a:gd name="connsiteX4" fmla="*/ 4331616 w 4503133"/>
                <a:gd name="connsiteY4" fmla="*/ 509573 h 765672"/>
                <a:gd name="connsiteX5" fmla="*/ 4223590 w 4503133"/>
                <a:gd name="connsiteY5" fmla="*/ 564450 h 765672"/>
                <a:gd name="connsiteX6" fmla="*/ 4223590 w 4503133"/>
                <a:gd name="connsiteY6" fmla="*/ 380188 h 765672"/>
                <a:gd name="connsiteX7" fmla="*/ 4349644 w 4503133"/>
                <a:gd name="connsiteY7" fmla="*/ 380188 h 765672"/>
                <a:gd name="connsiteX8" fmla="*/ 4305209 w 4503133"/>
                <a:gd name="connsiteY8" fmla="*/ 477770 h 765672"/>
                <a:gd name="connsiteX9" fmla="*/ 4263455 w 4503133"/>
                <a:gd name="connsiteY9" fmla="*/ 507106 h 765672"/>
                <a:gd name="connsiteX10" fmla="*/ 4263455 w 4503133"/>
                <a:gd name="connsiteY10" fmla="*/ 491811 h 765672"/>
                <a:gd name="connsiteX11" fmla="*/ 4264392 w 4503133"/>
                <a:gd name="connsiteY11" fmla="*/ 491299 h 765672"/>
                <a:gd name="connsiteX12" fmla="*/ 4263470 w 4503133"/>
                <a:gd name="connsiteY12" fmla="*/ 491299 h 765672"/>
                <a:gd name="connsiteX13" fmla="*/ 4263470 w 4503133"/>
                <a:gd name="connsiteY13" fmla="*/ 421593 h 765672"/>
                <a:gd name="connsiteX14" fmla="*/ 4298877 w 4503133"/>
                <a:gd name="connsiteY14" fmla="*/ 421593 h 765672"/>
                <a:gd name="connsiteX15" fmla="*/ 4298877 w 4503133"/>
                <a:gd name="connsiteY15" fmla="*/ 435196 h 765672"/>
                <a:gd name="connsiteX16" fmla="*/ 4277237 w 4503133"/>
                <a:gd name="connsiteY16" fmla="*/ 435196 h 765672"/>
                <a:gd name="connsiteX17" fmla="*/ 4277237 w 4503133"/>
                <a:gd name="connsiteY17" fmla="*/ 483346 h 765672"/>
                <a:gd name="connsiteX18" fmla="*/ 4295484 w 4503133"/>
                <a:gd name="connsiteY18" fmla="*/ 468167 h 765672"/>
                <a:gd name="connsiteX19" fmla="*/ 4334306 w 4503133"/>
                <a:gd name="connsiteY19" fmla="*/ 393775 h 765672"/>
                <a:gd name="connsiteX20" fmla="*/ 4237327 w 4503133"/>
                <a:gd name="connsiteY20" fmla="*/ 393775 h 765672"/>
                <a:gd name="connsiteX21" fmla="*/ 4237327 w 4503133"/>
                <a:gd name="connsiteY21" fmla="*/ 547695 h 765672"/>
                <a:gd name="connsiteX22" fmla="*/ 4321884 w 4503133"/>
                <a:gd name="connsiteY22" fmla="*/ 499955 h 765672"/>
                <a:gd name="connsiteX23" fmla="*/ 4375924 w 4503133"/>
                <a:gd name="connsiteY23" fmla="*/ 371591 h 765672"/>
                <a:gd name="connsiteX24" fmla="*/ 4321884 w 4503133"/>
                <a:gd name="connsiteY24" fmla="*/ 243228 h 765672"/>
                <a:gd name="connsiteX25" fmla="*/ 4237327 w 4503133"/>
                <a:gd name="connsiteY25" fmla="*/ 195472 h 765672"/>
                <a:gd name="connsiteX26" fmla="*/ 4237327 w 4503133"/>
                <a:gd name="connsiteY26" fmla="*/ 349392 h 765672"/>
                <a:gd name="connsiteX27" fmla="*/ 4334306 w 4503133"/>
                <a:gd name="connsiteY27" fmla="*/ 349392 h 765672"/>
                <a:gd name="connsiteX28" fmla="*/ 4295476 w 4503133"/>
                <a:gd name="connsiteY28" fmla="*/ 275015 h 765672"/>
                <a:gd name="connsiteX29" fmla="*/ 4277222 w 4503133"/>
                <a:gd name="connsiteY29" fmla="*/ 259822 h 765672"/>
                <a:gd name="connsiteX30" fmla="*/ 4277222 w 4503133"/>
                <a:gd name="connsiteY30" fmla="*/ 305840 h 765672"/>
                <a:gd name="connsiteX31" fmla="*/ 4298877 w 4503133"/>
                <a:gd name="connsiteY31" fmla="*/ 305840 h 765672"/>
                <a:gd name="connsiteX32" fmla="*/ 4298877 w 4503133"/>
                <a:gd name="connsiteY32" fmla="*/ 319428 h 765672"/>
                <a:gd name="connsiteX33" fmla="*/ 4263470 w 4503133"/>
                <a:gd name="connsiteY33" fmla="*/ 319428 h 765672"/>
                <a:gd name="connsiteX34" fmla="*/ 4263470 w 4503133"/>
                <a:gd name="connsiteY34" fmla="*/ 236075 h 765672"/>
                <a:gd name="connsiteX35" fmla="*/ 4305209 w 4503133"/>
                <a:gd name="connsiteY35" fmla="*/ 265397 h 765672"/>
                <a:gd name="connsiteX36" fmla="*/ 4349644 w 4503133"/>
                <a:gd name="connsiteY36" fmla="*/ 362995 h 765672"/>
                <a:gd name="connsiteX37" fmla="*/ 4223560 w 4503133"/>
                <a:gd name="connsiteY37" fmla="*/ 362995 h 765672"/>
                <a:gd name="connsiteX38" fmla="*/ 281138 w 4503133"/>
                <a:gd name="connsiteY38" fmla="*/ 178761 h 765672"/>
                <a:gd name="connsiteX39" fmla="*/ 281138 w 4503133"/>
                <a:gd name="connsiteY39" fmla="*/ 362995 h 765672"/>
                <a:gd name="connsiteX40" fmla="*/ 154321 w 4503133"/>
                <a:gd name="connsiteY40" fmla="*/ 362995 h 765672"/>
                <a:gd name="connsiteX41" fmla="*/ 199021 w 4503133"/>
                <a:gd name="connsiteY41" fmla="*/ 265397 h 765672"/>
                <a:gd name="connsiteX42" fmla="*/ 240992 w 4503133"/>
                <a:gd name="connsiteY42" fmla="*/ 236075 h 765672"/>
                <a:gd name="connsiteX43" fmla="*/ 240992 w 4503133"/>
                <a:gd name="connsiteY43" fmla="*/ 319428 h 765672"/>
                <a:gd name="connsiteX44" fmla="*/ 205401 w 4503133"/>
                <a:gd name="connsiteY44" fmla="*/ 319428 h 765672"/>
                <a:gd name="connsiteX45" fmla="*/ 205401 w 4503133"/>
                <a:gd name="connsiteY45" fmla="*/ 305840 h 765672"/>
                <a:gd name="connsiteX46" fmla="*/ 227153 w 4503133"/>
                <a:gd name="connsiteY46" fmla="*/ 305840 h 765672"/>
                <a:gd name="connsiteX47" fmla="*/ 227153 w 4503133"/>
                <a:gd name="connsiteY47" fmla="*/ 259822 h 765672"/>
                <a:gd name="connsiteX48" fmla="*/ 208817 w 4503133"/>
                <a:gd name="connsiteY48" fmla="*/ 275015 h 765672"/>
                <a:gd name="connsiteX49" fmla="*/ 169766 w 4503133"/>
                <a:gd name="connsiteY49" fmla="*/ 349392 h 765672"/>
                <a:gd name="connsiteX50" fmla="*/ 267298 w 4503133"/>
                <a:gd name="connsiteY50" fmla="*/ 349392 h 765672"/>
                <a:gd name="connsiteX51" fmla="*/ 267298 w 4503133"/>
                <a:gd name="connsiteY51" fmla="*/ 195472 h 765672"/>
                <a:gd name="connsiteX52" fmla="*/ 182262 w 4503133"/>
                <a:gd name="connsiteY52" fmla="*/ 243228 h 765672"/>
                <a:gd name="connsiteX53" fmla="*/ 127912 w 4503133"/>
                <a:gd name="connsiteY53" fmla="*/ 371591 h 765672"/>
                <a:gd name="connsiteX54" fmla="*/ 182262 w 4503133"/>
                <a:gd name="connsiteY54" fmla="*/ 499955 h 765672"/>
                <a:gd name="connsiteX55" fmla="*/ 267284 w 4503133"/>
                <a:gd name="connsiteY55" fmla="*/ 547695 h 765672"/>
                <a:gd name="connsiteX56" fmla="*/ 267284 w 4503133"/>
                <a:gd name="connsiteY56" fmla="*/ 393775 h 765672"/>
                <a:gd name="connsiteX57" fmla="*/ 169766 w 4503133"/>
                <a:gd name="connsiteY57" fmla="*/ 393775 h 765672"/>
                <a:gd name="connsiteX58" fmla="*/ 208817 w 4503133"/>
                <a:gd name="connsiteY58" fmla="*/ 468167 h 765672"/>
                <a:gd name="connsiteX59" fmla="*/ 227153 w 4503133"/>
                <a:gd name="connsiteY59" fmla="*/ 483346 h 765672"/>
                <a:gd name="connsiteX60" fmla="*/ 227153 w 4503133"/>
                <a:gd name="connsiteY60" fmla="*/ 435196 h 765672"/>
                <a:gd name="connsiteX61" fmla="*/ 205401 w 4503133"/>
                <a:gd name="connsiteY61" fmla="*/ 435196 h 765672"/>
                <a:gd name="connsiteX62" fmla="*/ 205401 w 4503133"/>
                <a:gd name="connsiteY62" fmla="*/ 421593 h 765672"/>
                <a:gd name="connsiteX63" fmla="*/ 240977 w 4503133"/>
                <a:gd name="connsiteY63" fmla="*/ 421593 h 765672"/>
                <a:gd name="connsiteX64" fmla="*/ 240977 w 4503133"/>
                <a:gd name="connsiteY64" fmla="*/ 491299 h 765672"/>
                <a:gd name="connsiteX65" fmla="*/ 240057 w 4503133"/>
                <a:gd name="connsiteY65" fmla="*/ 491299 h 765672"/>
                <a:gd name="connsiteX66" fmla="*/ 240977 w 4503133"/>
                <a:gd name="connsiteY66" fmla="*/ 491811 h 765672"/>
                <a:gd name="connsiteX67" fmla="*/ 240977 w 4503133"/>
                <a:gd name="connsiteY67" fmla="*/ 507106 h 765672"/>
                <a:gd name="connsiteX68" fmla="*/ 199007 w 4503133"/>
                <a:gd name="connsiteY68" fmla="*/ 477770 h 765672"/>
                <a:gd name="connsiteX69" fmla="*/ 154306 w 4503133"/>
                <a:gd name="connsiteY69" fmla="*/ 380188 h 765672"/>
                <a:gd name="connsiteX70" fmla="*/ 281138 w 4503133"/>
                <a:gd name="connsiteY70" fmla="*/ 380188 h 765672"/>
                <a:gd name="connsiteX71" fmla="*/ 281138 w 4503133"/>
                <a:gd name="connsiteY71" fmla="*/ 564450 h 765672"/>
                <a:gd name="connsiteX72" fmla="*/ 172481 w 4503133"/>
                <a:gd name="connsiteY72" fmla="*/ 509573 h 765672"/>
                <a:gd name="connsiteX73" fmla="*/ 114058 w 4503133"/>
                <a:gd name="connsiteY73" fmla="*/ 371606 h 765672"/>
                <a:gd name="connsiteX74" fmla="*/ 172481 w 4503133"/>
                <a:gd name="connsiteY74" fmla="*/ 233623 h 765672"/>
                <a:gd name="connsiteX75" fmla="*/ 281138 w 4503133"/>
                <a:gd name="connsiteY75" fmla="*/ 178761 h 765672"/>
                <a:gd name="connsiteX76" fmla="*/ 4068136 w 4503133"/>
                <a:gd name="connsiteY76" fmla="*/ 70456 h 765672"/>
                <a:gd name="connsiteX77" fmla="*/ 201737 w 4503133"/>
                <a:gd name="connsiteY77" fmla="*/ 72771 h 765672"/>
                <a:gd name="connsiteX78" fmla="*/ 201737 w 4503133"/>
                <a:gd name="connsiteY78" fmla="*/ 139222 h 765672"/>
                <a:gd name="connsiteX79" fmla="*/ 148132 w 4503133"/>
                <a:gd name="connsiteY79" fmla="*/ 139222 h 765672"/>
                <a:gd name="connsiteX80" fmla="*/ 148132 w 4503133"/>
                <a:gd name="connsiteY80" fmla="*/ 179943 h 765672"/>
                <a:gd name="connsiteX81" fmla="*/ 121942 w 4503133"/>
                <a:gd name="connsiteY81" fmla="*/ 204345 h 765672"/>
                <a:gd name="connsiteX82" fmla="*/ 55665 w 4503133"/>
                <a:gd name="connsiteY82" fmla="*/ 381151 h 765672"/>
                <a:gd name="connsiteX83" fmla="*/ 121957 w 4503133"/>
                <a:gd name="connsiteY83" fmla="*/ 557940 h 765672"/>
                <a:gd name="connsiteX84" fmla="*/ 148132 w 4503133"/>
                <a:gd name="connsiteY84" fmla="*/ 582343 h 765672"/>
                <a:gd name="connsiteX85" fmla="*/ 148132 w 4503133"/>
                <a:gd name="connsiteY85" fmla="*/ 623064 h 765672"/>
                <a:gd name="connsiteX86" fmla="*/ 201737 w 4503133"/>
                <a:gd name="connsiteY86" fmla="*/ 623064 h 765672"/>
                <a:gd name="connsiteX87" fmla="*/ 201737 w 4503133"/>
                <a:gd name="connsiteY87" fmla="*/ 689486 h 765672"/>
                <a:gd name="connsiteX88" fmla="*/ 4065763 w 4503133"/>
                <a:gd name="connsiteY88" fmla="*/ 689254 h 765672"/>
                <a:gd name="connsiteX89" fmla="*/ 4065763 w 4503133"/>
                <a:gd name="connsiteY89" fmla="*/ 689252 h 765672"/>
                <a:gd name="connsiteX90" fmla="*/ 4067132 w 4503133"/>
                <a:gd name="connsiteY90" fmla="*/ 689254 h 765672"/>
                <a:gd name="connsiteX91" fmla="*/ 4102145 w 4503133"/>
                <a:gd name="connsiteY91" fmla="*/ 689252 h 765672"/>
                <a:gd name="connsiteX92" fmla="*/ 4102145 w 4503133"/>
                <a:gd name="connsiteY92" fmla="*/ 689308 h 765672"/>
                <a:gd name="connsiteX93" fmla="*/ 4218293 w 4503133"/>
                <a:gd name="connsiteY93" fmla="*/ 689486 h 765672"/>
                <a:gd name="connsiteX94" fmla="*/ 4218293 w 4503133"/>
                <a:gd name="connsiteY94" fmla="*/ 623064 h 765672"/>
                <a:gd name="connsiteX95" fmla="*/ 4296186 w 4503133"/>
                <a:gd name="connsiteY95" fmla="*/ 623064 h 765672"/>
                <a:gd name="connsiteX96" fmla="*/ 4296186 w 4503133"/>
                <a:gd name="connsiteY96" fmla="*/ 582343 h 765672"/>
                <a:gd name="connsiteX97" fmla="*/ 4334230 w 4503133"/>
                <a:gd name="connsiteY97" fmla="*/ 557940 h 765672"/>
                <a:gd name="connsiteX98" fmla="*/ 4430552 w 4503133"/>
                <a:gd name="connsiteY98" fmla="*/ 381135 h 765672"/>
                <a:gd name="connsiteX99" fmla="*/ 4334245 w 4503133"/>
                <a:gd name="connsiteY99" fmla="*/ 204331 h 765672"/>
                <a:gd name="connsiteX100" fmla="*/ 4296186 w 4503133"/>
                <a:gd name="connsiteY100" fmla="*/ 179928 h 765672"/>
                <a:gd name="connsiteX101" fmla="*/ 4296186 w 4503133"/>
                <a:gd name="connsiteY101" fmla="*/ 139208 h 765672"/>
                <a:gd name="connsiteX102" fmla="*/ 4218293 w 4503133"/>
                <a:gd name="connsiteY102" fmla="*/ 139208 h 765672"/>
                <a:gd name="connsiteX103" fmla="*/ 4218293 w 4503133"/>
                <a:gd name="connsiteY103" fmla="*/ 72771 h 765672"/>
                <a:gd name="connsiteX104" fmla="*/ 4066844 w 4503133"/>
                <a:gd name="connsiteY104" fmla="*/ 52980 h 765672"/>
                <a:gd name="connsiteX105" fmla="*/ 4068273 w 4503133"/>
                <a:gd name="connsiteY105" fmla="*/ 53000 h 765672"/>
                <a:gd name="connsiteX106" fmla="*/ 4101397 w 4503133"/>
                <a:gd name="connsiteY106" fmla="*/ 52980 h 765672"/>
                <a:gd name="connsiteX107" fmla="*/ 4101397 w 4503133"/>
                <a:gd name="connsiteY107" fmla="*/ 53452 h 765672"/>
                <a:gd name="connsiteX108" fmla="*/ 4235573 w 4503133"/>
                <a:gd name="connsiteY108" fmla="*/ 55286 h 765672"/>
                <a:gd name="connsiteX109" fmla="*/ 4235573 w 4503133"/>
                <a:gd name="connsiteY109" fmla="*/ 121723 h 765672"/>
                <a:gd name="connsiteX110" fmla="*/ 4313474 w 4503133"/>
                <a:gd name="connsiteY110" fmla="*/ 121723 h 765672"/>
                <a:gd name="connsiteX111" fmla="*/ 4313474 w 4503133"/>
                <a:gd name="connsiteY111" fmla="*/ 170324 h 765672"/>
                <a:gd name="connsiteX112" fmla="*/ 4343501 w 4503133"/>
                <a:gd name="connsiteY112" fmla="*/ 189575 h 765672"/>
                <a:gd name="connsiteX113" fmla="*/ 4447840 w 4503133"/>
                <a:gd name="connsiteY113" fmla="*/ 381135 h 765672"/>
                <a:gd name="connsiteX114" fmla="*/ 4343486 w 4503133"/>
                <a:gd name="connsiteY114" fmla="*/ 572696 h 765672"/>
                <a:gd name="connsiteX115" fmla="*/ 4313474 w 4503133"/>
                <a:gd name="connsiteY115" fmla="*/ 591947 h 765672"/>
                <a:gd name="connsiteX116" fmla="*/ 4313474 w 4503133"/>
                <a:gd name="connsiteY116" fmla="*/ 640534 h 765672"/>
                <a:gd name="connsiteX117" fmla="*/ 4313474 w 4503133"/>
                <a:gd name="connsiteY117" fmla="*/ 640548 h 765672"/>
                <a:gd name="connsiteX118" fmla="*/ 4235573 w 4503133"/>
                <a:gd name="connsiteY118" fmla="*/ 640548 h 765672"/>
                <a:gd name="connsiteX119" fmla="*/ 4235573 w 4503133"/>
                <a:gd name="connsiteY119" fmla="*/ 706971 h 765672"/>
                <a:gd name="connsiteX120" fmla="*/ 4067277 w 4503133"/>
                <a:gd name="connsiteY120" fmla="*/ 706725 h 765672"/>
                <a:gd name="connsiteX121" fmla="*/ 189839 w 4503133"/>
                <a:gd name="connsiteY121" fmla="*/ 706971 h 765672"/>
                <a:gd name="connsiteX122" fmla="*/ 189839 w 4503133"/>
                <a:gd name="connsiteY122" fmla="*/ 640548 h 765672"/>
                <a:gd name="connsiteX123" fmla="*/ 136249 w 4503133"/>
                <a:gd name="connsiteY123" fmla="*/ 640548 h 765672"/>
                <a:gd name="connsiteX124" fmla="*/ 136249 w 4503133"/>
                <a:gd name="connsiteY124" fmla="*/ 591962 h 765672"/>
                <a:gd name="connsiteX125" fmla="*/ 115592 w 4503133"/>
                <a:gd name="connsiteY125" fmla="*/ 572711 h 765672"/>
                <a:gd name="connsiteX126" fmla="*/ 43767 w 4503133"/>
                <a:gd name="connsiteY126" fmla="*/ 381151 h 765672"/>
                <a:gd name="connsiteX127" fmla="*/ 115577 w 4503133"/>
                <a:gd name="connsiteY127" fmla="*/ 189575 h 765672"/>
                <a:gd name="connsiteX128" fmla="*/ 136249 w 4503133"/>
                <a:gd name="connsiteY128" fmla="*/ 170324 h 765672"/>
                <a:gd name="connsiteX129" fmla="*/ 136249 w 4503133"/>
                <a:gd name="connsiteY129" fmla="*/ 121723 h 765672"/>
                <a:gd name="connsiteX130" fmla="*/ 189839 w 4503133"/>
                <a:gd name="connsiteY130" fmla="*/ 121723 h 765672"/>
                <a:gd name="connsiteX131" fmla="*/ 189839 w 4503133"/>
                <a:gd name="connsiteY131" fmla="*/ 55286 h 765672"/>
                <a:gd name="connsiteX132" fmla="*/ 4066844 w 4503133"/>
                <a:gd name="connsiteY132" fmla="*/ 53001 h 765672"/>
                <a:gd name="connsiteX133" fmla="*/ 4059671 w 4503133"/>
                <a:gd name="connsiteY133" fmla="*/ 28338 h 765672"/>
                <a:gd name="connsiteX134" fmla="*/ 165547 w 4503133"/>
                <a:gd name="connsiteY134" fmla="*/ 30591 h 765672"/>
                <a:gd name="connsiteX135" fmla="*/ 165547 w 4503133"/>
                <a:gd name="connsiteY135" fmla="*/ 96444 h 765672"/>
                <a:gd name="connsiteX136" fmla="*/ 111926 w 4503133"/>
                <a:gd name="connsiteY136" fmla="*/ 96444 h 765672"/>
                <a:gd name="connsiteX137" fmla="*/ 111926 w 4503133"/>
                <a:gd name="connsiteY137" fmla="*/ 158269 h 765672"/>
                <a:gd name="connsiteX138" fmla="*/ 100934 w 4503133"/>
                <a:gd name="connsiteY138" fmla="*/ 168427 h 765672"/>
                <a:gd name="connsiteX139" fmla="*/ 19445 w 4503133"/>
                <a:gd name="connsiteY139" fmla="*/ 383952 h 765672"/>
                <a:gd name="connsiteX140" fmla="*/ 100934 w 4503133"/>
                <a:gd name="connsiteY140" fmla="*/ 599464 h 765672"/>
                <a:gd name="connsiteX141" fmla="*/ 111926 w 4503133"/>
                <a:gd name="connsiteY141" fmla="*/ 609622 h 765672"/>
                <a:gd name="connsiteX142" fmla="*/ 111926 w 4503133"/>
                <a:gd name="connsiteY142" fmla="*/ 671446 h 765672"/>
                <a:gd name="connsiteX143" fmla="*/ 165547 w 4503133"/>
                <a:gd name="connsiteY143" fmla="*/ 671446 h 765672"/>
                <a:gd name="connsiteX144" fmla="*/ 165547 w 4503133"/>
                <a:gd name="connsiteY144" fmla="*/ 737300 h 765672"/>
                <a:gd name="connsiteX145" fmla="*/ 4062438 w 4503133"/>
                <a:gd name="connsiteY145" fmla="*/ 737010 h 765672"/>
                <a:gd name="connsiteX146" fmla="*/ 4062438 w 4503133"/>
                <a:gd name="connsiteY146" fmla="*/ 737007 h 765672"/>
                <a:gd name="connsiteX147" fmla="*/ 4064195 w 4503133"/>
                <a:gd name="connsiteY147" fmla="*/ 737010 h 765672"/>
                <a:gd name="connsiteX148" fmla="*/ 4098729 w 4503133"/>
                <a:gd name="connsiteY148" fmla="*/ 737007 h 765672"/>
                <a:gd name="connsiteX149" fmla="*/ 4098729 w 4503133"/>
                <a:gd name="connsiteY149" fmla="*/ 737060 h 765672"/>
                <a:gd name="connsiteX150" fmla="*/ 4262540 w 4503133"/>
                <a:gd name="connsiteY150" fmla="*/ 737300 h 765672"/>
                <a:gd name="connsiteX151" fmla="*/ 4262540 w 4503133"/>
                <a:gd name="connsiteY151" fmla="*/ 671446 h 765672"/>
                <a:gd name="connsiteX152" fmla="*/ 4340448 w 4503133"/>
                <a:gd name="connsiteY152" fmla="*/ 671446 h 765672"/>
                <a:gd name="connsiteX153" fmla="*/ 4340448 w 4503133"/>
                <a:gd name="connsiteY153" fmla="*/ 609622 h 765672"/>
                <a:gd name="connsiteX154" fmla="*/ 4356437 w 4503133"/>
                <a:gd name="connsiteY154" fmla="*/ 599464 h 765672"/>
                <a:gd name="connsiteX155" fmla="*/ 4474844 w 4503133"/>
                <a:gd name="connsiteY155" fmla="*/ 383952 h 765672"/>
                <a:gd name="connsiteX156" fmla="*/ 4356437 w 4503133"/>
                <a:gd name="connsiteY156" fmla="*/ 168427 h 765672"/>
                <a:gd name="connsiteX157" fmla="*/ 4340448 w 4503133"/>
                <a:gd name="connsiteY157" fmla="*/ 158269 h 765672"/>
                <a:gd name="connsiteX158" fmla="*/ 4340448 w 4503133"/>
                <a:gd name="connsiteY158" fmla="*/ 96444 h 765672"/>
                <a:gd name="connsiteX159" fmla="*/ 4262540 w 4503133"/>
                <a:gd name="connsiteY159" fmla="*/ 96444 h 765672"/>
                <a:gd name="connsiteX160" fmla="*/ 4262540 w 4503133"/>
                <a:gd name="connsiteY160" fmla="*/ 30591 h 765672"/>
                <a:gd name="connsiteX161" fmla="*/ 4057459 w 4503133"/>
                <a:gd name="connsiteY161" fmla="*/ 0 h 765672"/>
                <a:gd name="connsiteX162" fmla="*/ 4059932 w 4503133"/>
                <a:gd name="connsiteY162" fmla="*/ 24 h 765672"/>
                <a:gd name="connsiteX163" fmla="*/ 4102145 w 4503133"/>
                <a:gd name="connsiteY163" fmla="*/ 0 h 765672"/>
                <a:gd name="connsiteX164" fmla="*/ 4102145 w 4503133"/>
                <a:gd name="connsiteY164" fmla="*/ 427 h 765672"/>
                <a:gd name="connsiteX165" fmla="*/ 4290829 w 4503133"/>
                <a:gd name="connsiteY165" fmla="*/ 2233 h 765672"/>
                <a:gd name="connsiteX166" fmla="*/ 4290829 w 4503133"/>
                <a:gd name="connsiteY166" fmla="*/ 68086 h 765672"/>
                <a:gd name="connsiteX167" fmla="*/ 4368745 w 4503133"/>
                <a:gd name="connsiteY167" fmla="*/ 68086 h 765672"/>
                <a:gd name="connsiteX168" fmla="*/ 4368745 w 4503133"/>
                <a:gd name="connsiteY168" fmla="*/ 142667 h 765672"/>
                <a:gd name="connsiteX169" fmla="*/ 4371586 w 4503133"/>
                <a:gd name="connsiteY169" fmla="*/ 144476 h 765672"/>
                <a:gd name="connsiteX170" fmla="*/ 4503133 w 4503133"/>
                <a:gd name="connsiteY170" fmla="*/ 383952 h 765672"/>
                <a:gd name="connsiteX171" fmla="*/ 4371601 w 4503133"/>
                <a:gd name="connsiteY171" fmla="*/ 623414 h 765672"/>
                <a:gd name="connsiteX172" fmla="*/ 4368745 w 4503133"/>
                <a:gd name="connsiteY172" fmla="*/ 625224 h 765672"/>
                <a:gd name="connsiteX173" fmla="*/ 4368745 w 4503133"/>
                <a:gd name="connsiteY173" fmla="*/ 699805 h 765672"/>
                <a:gd name="connsiteX174" fmla="*/ 4290829 w 4503133"/>
                <a:gd name="connsiteY174" fmla="*/ 699805 h 765672"/>
                <a:gd name="connsiteX175" fmla="*/ 4290829 w 4503133"/>
                <a:gd name="connsiteY175" fmla="*/ 765672 h 765672"/>
                <a:gd name="connsiteX176" fmla="*/ 4064420 w 4503133"/>
                <a:gd name="connsiteY176" fmla="*/ 765343 h 765672"/>
                <a:gd name="connsiteX177" fmla="*/ 146072 w 4503133"/>
                <a:gd name="connsiteY177" fmla="*/ 765672 h 765672"/>
                <a:gd name="connsiteX178" fmla="*/ 146072 w 4503133"/>
                <a:gd name="connsiteY178" fmla="*/ 699805 h 765672"/>
                <a:gd name="connsiteX179" fmla="*/ 92481 w 4503133"/>
                <a:gd name="connsiteY179" fmla="*/ 699805 h 765672"/>
                <a:gd name="connsiteX180" fmla="*/ 92481 w 4503133"/>
                <a:gd name="connsiteY180" fmla="*/ 625224 h 765672"/>
                <a:gd name="connsiteX181" fmla="*/ 90511 w 4503133"/>
                <a:gd name="connsiteY181" fmla="*/ 623414 h 765672"/>
                <a:gd name="connsiteX182" fmla="*/ 0 w 4503133"/>
                <a:gd name="connsiteY182" fmla="*/ 383952 h 765672"/>
                <a:gd name="connsiteX183" fmla="*/ 90496 w 4503133"/>
                <a:gd name="connsiteY183" fmla="*/ 144476 h 765672"/>
                <a:gd name="connsiteX184" fmla="*/ 92467 w 4503133"/>
                <a:gd name="connsiteY184" fmla="*/ 142667 h 765672"/>
                <a:gd name="connsiteX185" fmla="*/ 92467 w 4503133"/>
                <a:gd name="connsiteY185" fmla="*/ 68086 h 765672"/>
                <a:gd name="connsiteX186" fmla="*/ 146072 w 4503133"/>
                <a:gd name="connsiteY186" fmla="*/ 68086 h 765672"/>
                <a:gd name="connsiteX187" fmla="*/ 146072 w 4503133"/>
                <a:gd name="connsiteY187" fmla="*/ 2218 h 765672"/>
                <a:gd name="connsiteX188" fmla="*/ 4057459 w 4503133"/>
                <a:gd name="connsiteY188" fmla="*/ 25 h 76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4503133" h="765672">
                  <a:moveTo>
                    <a:pt x="4223560" y="178761"/>
                  </a:moveTo>
                  <a:lnTo>
                    <a:pt x="4223575" y="178761"/>
                  </a:lnTo>
                  <a:cubicBezTo>
                    <a:pt x="4264430" y="185341"/>
                    <a:pt x="4302209" y="204523"/>
                    <a:pt x="4331616" y="233623"/>
                  </a:cubicBezTo>
                  <a:cubicBezTo>
                    <a:pt x="4367461" y="269032"/>
                    <a:pt x="4389705" y="317867"/>
                    <a:pt x="4389705" y="371606"/>
                  </a:cubicBezTo>
                  <a:cubicBezTo>
                    <a:pt x="4389705" y="425330"/>
                    <a:pt x="4367461" y="474180"/>
                    <a:pt x="4331616" y="509573"/>
                  </a:cubicBezTo>
                  <a:cubicBezTo>
                    <a:pt x="4302209" y="538676"/>
                    <a:pt x="4264445" y="557863"/>
                    <a:pt x="4223590" y="564450"/>
                  </a:cubicBezTo>
                  <a:lnTo>
                    <a:pt x="4223590" y="380188"/>
                  </a:lnTo>
                  <a:lnTo>
                    <a:pt x="4349644" y="380188"/>
                  </a:lnTo>
                  <a:cubicBezTo>
                    <a:pt x="4347461" y="418134"/>
                    <a:pt x="4330861" y="452433"/>
                    <a:pt x="4305209" y="477770"/>
                  </a:cubicBezTo>
                  <a:cubicBezTo>
                    <a:pt x="4293119" y="489724"/>
                    <a:pt x="4279020" y="499678"/>
                    <a:pt x="4263455" y="507106"/>
                  </a:cubicBezTo>
                  <a:lnTo>
                    <a:pt x="4263455" y="491811"/>
                  </a:lnTo>
                  <a:lnTo>
                    <a:pt x="4264392" y="491299"/>
                  </a:lnTo>
                  <a:lnTo>
                    <a:pt x="4263470" y="491299"/>
                  </a:lnTo>
                  <a:lnTo>
                    <a:pt x="4263470" y="421593"/>
                  </a:lnTo>
                  <a:lnTo>
                    <a:pt x="4298877" y="421593"/>
                  </a:lnTo>
                  <a:lnTo>
                    <a:pt x="4298877" y="435196"/>
                  </a:lnTo>
                  <a:lnTo>
                    <a:pt x="4277237" y="435196"/>
                  </a:lnTo>
                  <a:lnTo>
                    <a:pt x="4277237" y="483346"/>
                  </a:lnTo>
                  <a:cubicBezTo>
                    <a:pt x="4283750" y="478807"/>
                    <a:pt x="4289855" y="473713"/>
                    <a:pt x="4295484" y="468167"/>
                  </a:cubicBezTo>
                  <a:cubicBezTo>
                    <a:pt x="4315930" y="448069"/>
                    <a:pt x="4329516" y="422038"/>
                    <a:pt x="4334306" y="393775"/>
                  </a:cubicBezTo>
                  <a:lnTo>
                    <a:pt x="4237327" y="393775"/>
                  </a:lnTo>
                  <a:lnTo>
                    <a:pt x="4237327" y="547695"/>
                  </a:lnTo>
                  <a:cubicBezTo>
                    <a:pt x="4269265" y="539596"/>
                    <a:pt x="4298453" y="523114"/>
                    <a:pt x="4321884" y="499955"/>
                  </a:cubicBezTo>
                  <a:cubicBezTo>
                    <a:pt x="4355213" y="466999"/>
                    <a:pt x="4375924" y="421565"/>
                    <a:pt x="4375924" y="371591"/>
                  </a:cubicBezTo>
                  <a:cubicBezTo>
                    <a:pt x="4375924" y="321617"/>
                    <a:pt x="4355213" y="276168"/>
                    <a:pt x="4321884" y="243228"/>
                  </a:cubicBezTo>
                  <a:cubicBezTo>
                    <a:pt x="4298453" y="220062"/>
                    <a:pt x="4269265" y="203575"/>
                    <a:pt x="4237327" y="195472"/>
                  </a:cubicBezTo>
                  <a:lnTo>
                    <a:pt x="4237327" y="349392"/>
                  </a:lnTo>
                  <a:lnTo>
                    <a:pt x="4334306" y="349392"/>
                  </a:lnTo>
                  <a:cubicBezTo>
                    <a:pt x="4329508" y="321133"/>
                    <a:pt x="4315923" y="295106"/>
                    <a:pt x="4295476" y="275015"/>
                  </a:cubicBezTo>
                  <a:cubicBezTo>
                    <a:pt x="4289832" y="269440"/>
                    <a:pt x="4283727" y="264357"/>
                    <a:pt x="4277222" y="259822"/>
                  </a:cubicBezTo>
                  <a:lnTo>
                    <a:pt x="4277222" y="305840"/>
                  </a:lnTo>
                  <a:lnTo>
                    <a:pt x="4298877" y="305840"/>
                  </a:lnTo>
                  <a:lnTo>
                    <a:pt x="4298877" y="319428"/>
                  </a:lnTo>
                  <a:lnTo>
                    <a:pt x="4263470" y="319428"/>
                  </a:lnTo>
                  <a:lnTo>
                    <a:pt x="4263470" y="236075"/>
                  </a:lnTo>
                  <a:cubicBezTo>
                    <a:pt x="4279020" y="243490"/>
                    <a:pt x="4293112" y="253444"/>
                    <a:pt x="4305209" y="265397"/>
                  </a:cubicBezTo>
                  <a:cubicBezTo>
                    <a:pt x="4330861" y="290749"/>
                    <a:pt x="4347461" y="325032"/>
                    <a:pt x="4349644" y="362995"/>
                  </a:cubicBezTo>
                  <a:lnTo>
                    <a:pt x="4223560" y="362995"/>
                  </a:lnTo>
                  <a:close/>
                  <a:moveTo>
                    <a:pt x="281138" y="178761"/>
                  </a:moveTo>
                  <a:lnTo>
                    <a:pt x="281138" y="362995"/>
                  </a:lnTo>
                  <a:lnTo>
                    <a:pt x="154321" y="362995"/>
                  </a:lnTo>
                  <a:cubicBezTo>
                    <a:pt x="156525" y="325032"/>
                    <a:pt x="173226" y="290749"/>
                    <a:pt x="199021" y="265397"/>
                  </a:cubicBezTo>
                  <a:cubicBezTo>
                    <a:pt x="211278" y="253352"/>
                    <a:pt x="225465" y="243442"/>
                    <a:pt x="240992" y="236075"/>
                  </a:cubicBezTo>
                  <a:lnTo>
                    <a:pt x="240992" y="319428"/>
                  </a:lnTo>
                  <a:lnTo>
                    <a:pt x="205401" y="319428"/>
                  </a:lnTo>
                  <a:lnTo>
                    <a:pt x="205401" y="305840"/>
                  </a:lnTo>
                  <a:lnTo>
                    <a:pt x="227153" y="305840"/>
                  </a:lnTo>
                  <a:lnTo>
                    <a:pt x="227153" y="259822"/>
                  </a:lnTo>
                  <a:cubicBezTo>
                    <a:pt x="220598" y="264361"/>
                    <a:pt x="214466" y="269455"/>
                    <a:pt x="208817" y="275015"/>
                  </a:cubicBezTo>
                  <a:cubicBezTo>
                    <a:pt x="188274" y="295065"/>
                    <a:pt x="174605" y="321100"/>
                    <a:pt x="169766" y="349392"/>
                  </a:cubicBezTo>
                  <a:lnTo>
                    <a:pt x="267298" y="349392"/>
                  </a:lnTo>
                  <a:lnTo>
                    <a:pt x="267298" y="195472"/>
                  </a:lnTo>
                  <a:cubicBezTo>
                    <a:pt x="235214" y="203557"/>
                    <a:pt x="205862" y="220041"/>
                    <a:pt x="182262" y="243228"/>
                  </a:cubicBezTo>
                  <a:cubicBezTo>
                    <a:pt x="148730" y="276168"/>
                    <a:pt x="127912" y="321617"/>
                    <a:pt x="127912" y="371591"/>
                  </a:cubicBezTo>
                  <a:cubicBezTo>
                    <a:pt x="127912" y="421565"/>
                    <a:pt x="148730" y="466999"/>
                    <a:pt x="182262" y="499955"/>
                  </a:cubicBezTo>
                  <a:cubicBezTo>
                    <a:pt x="205859" y="523134"/>
                    <a:pt x="235206" y="539612"/>
                    <a:pt x="267284" y="547695"/>
                  </a:cubicBezTo>
                  <a:lnTo>
                    <a:pt x="267284" y="393775"/>
                  </a:lnTo>
                  <a:lnTo>
                    <a:pt x="169766" y="393775"/>
                  </a:lnTo>
                  <a:cubicBezTo>
                    <a:pt x="174605" y="422071"/>
                    <a:pt x="188275" y="448110"/>
                    <a:pt x="208817" y="468167"/>
                  </a:cubicBezTo>
                  <a:cubicBezTo>
                    <a:pt x="214487" y="473737"/>
                    <a:pt x="220621" y="478815"/>
                    <a:pt x="227153" y="483346"/>
                  </a:cubicBezTo>
                  <a:lnTo>
                    <a:pt x="227153" y="435196"/>
                  </a:lnTo>
                  <a:lnTo>
                    <a:pt x="205401" y="435196"/>
                  </a:lnTo>
                  <a:lnTo>
                    <a:pt x="205401" y="421593"/>
                  </a:lnTo>
                  <a:lnTo>
                    <a:pt x="240977" y="421593"/>
                  </a:lnTo>
                  <a:lnTo>
                    <a:pt x="240977" y="491299"/>
                  </a:lnTo>
                  <a:lnTo>
                    <a:pt x="240057" y="491299"/>
                  </a:lnTo>
                  <a:lnTo>
                    <a:pt x="240977" y="491811"/>
                  </a:lnTo>
                  <a:lnTo>
                    <a:pt x="240977" y="507106"/>
                  </a:lnTo>
                  <a:cubicBezTo>
                    <a:pt x="225357" y="499678"/>
                    <a:pt x="211167" y="489724"/>
                    <a:pt x="199007" y="477770"/>
                  </a:cubicBezTo>
                  <a:cubicBezTo>
                    <a:pt x="173211" y="452433"/>
                    <a:pt x="156495" y="418134"/>
                    <a:pt x="154306" y="380188"/>
                  </a:cubicBezTo>
                  <a:lnTo>
                    <a:pt x="281138" y="380188"/>
                  </a:lnTo>
                  <a:lnTo>
                    <a:pt x="281138" y="564450"/>
                  </a:lnTo>
                  <a:cubicBezTo>
                    <a:pt x="240096" y="557888"/>
                    <a:pt x="202118" y="538707"/>
                    <a:pt x="172481" y="509573"/>
                  </a:cubicBezTo>
                  <a:cubicBezTo>
                    <a:pt x="136438" y="474180"/>
                    <a:pt x="114058" y="425330"/>
                    <a:pt x="114058" y="371606"/>
                  </a:cubicBezTo>
                  <a:cubicBezTo>
                    <a:pt x="114058" y="317867"/>
                    <a:pt x="136423" y="269032"/>
                    <a:pt x="172481" y="233623"/>
                  </a:cubicBezTo>
                  <a:cubicBezTo>
                    <a:pt x="202119" y="204495"/>
                    <a:pt x="240097" y="185319"/>
                    <a:pt x="281138" y="178761"/>
                  </a:cubicBezTo>
                  <a:close/>
                  <a:moveTo>
                    <a:pt x="4068136" y="70456"/>
                  </a:moveTo>
                  <a:lnTo>
                    <a:pt x="201737" y="72771"/>
                  </a:lnTo>
                  <a:lnTo>
                    <a:pt x="201737" y="139222"/>
                  </a:lnTo>
                  <a:lnTo>
                    <a:pt x="148132" y="139222"/>
                  </a:lnTo>
                  <a:lnTo>
                    <a:pt x="148132" y="179943"/>
                  </a:lnTo>
                  <a:lnTo>
                    <a:pt x="121942" y="204345"/>
                  </a:lnTo>
                  <a:cubicBezTo>
                    <a:pt x="80453" y="243008"/>
                    <a:pt x="55665" y="308934"/>
                    <a:pt x="55665" y="381151"/>
                  </a:cubicBezTo>
                  <a:cubicBezTo>
                    <a:pt x="55665" y="453367"/>
                    <a:pt x="80438" y="519293"/>
                    <a:pt x="121957" y="557940"/>
                  </a:cubicBezTo>
                  <a:lnTo>
                    <a:pt x="148132" y="582343"/>
                  </a:lnTo>
                  <a:lnTo>
                    <a:pt x="148132" y="623064"/>
                  </a:lnTo>
                  <a:lnTo>
                    <a:pt x="201737" y="623064"/>
                  </a:lnTo>
                  <a:lnTo>
                    <a:pt x="201737" y="689486"/>
                  </a:lnTo>
                  <a:lnTo>
                    <a:pt x="4065763" y="689254"/>
                  </a:lnTo>
                  <a:lnTo>
                    <a:pt x="4065763" y="689252"/>
                  </a:lnTo>
                  <a:lnTo>
                    <a:pt x="4067132" y="689254"/>
                  </a:lnTo>
                  <a:lnTo>
                    <a:pt x="4102145" y="689252"/>
                  </a:lnTo>
                  <a:lnTo>
                    <a:pt x="4102145" y="689308"/>
                  </a:lnTo>
                  <a:lnTo>
                    <a:pt x="4218293" y="689486"/>
                  </a:lnTo>
                  <a:lnTo>
                    <a:pt x="4218293" y="623064"/>
                  </a:lnTo>
                  <a:lnTo>
                    <a:pt x="4296186" y="623064"/>
                  </a:lnTo>
                  <a:lnTo>
                    <a:pt x="4296186" y="582343"/>
                  </a:lnTo>
                  <a:lnTo>
                    <a:pt x="4334230" y="557940"/>
                  </a:lnTo>
                  <a:cubicBezTo>
                    <a:pt x="4394526" y="519278"/>
                    <a:pt x="4430552" y="453352"/>
                    <a:pt x="4430552" y="381135"/>
                  </a:cubicBezTo>
                  <a:cubicBezTo>
                    <a:pt x="4430552" y="308919"/>
                    <a:pt x="4394541" y="242993"/>
                    <a:pt x="4334245" y="204331"/>
                  </a:cubicBezTo>
                  <a:lnTo>
                    <a:pt x="4296186" y="179928"/>
                  </a:lnTo>
                  <a:lnTo>
                    <a:pt x="4296186" y="139208"/>
                  </a:lnTo>
                  <a:lnTo>
                    <a:pt x="4218293" y="139208"/>
                  </a:lnTo>
                  <a:lnTo>
                    <a:pt x="4218293" y="72771"/>
                  </a:lnTo>
                  <a:close/>
                  <a:moveTo>
                    <a:pt x="4066844" y="52980"/>
                  </a:moveTo>
                  <a:lnTo>
                    <a:pt x="4068273" y="53000"/>
                  </a:lnTo>
                  <a:lnTo>
                    <a:pt x="4101397" y="52980"/>
                  </a:lnTo>
                  <a:lnTo>
                    <a:pt x="4101397" y="53452"/>
                  </a:lnTo>
                  <a:lnTo>
                    <a:pt x="4235573" y="55286"/>
                  </a:lnTo>
                  <a:lnTo>
                    <a:pt x="4235573" y="121723"/>
                  </a:lnTo>
                  <a:lnTo>
                    <a:pt x="4313474" y="121723"/>
                  </a:lnTo>
                  <a:lnTo>
                    <a:pt x="4313474" y="170324"/>
                  </a:lnTo>
                  <a:lnTo>
                    <a:pt x="4343501" y="189575"/>
                  </a:lnTo>
                  <a:cubicBezTo>
                    <a:pt x="4408799" y="231434"/>
                    <a:pt x="4447840" y="302950"/>
                    <a:pt x="4447840" y="381135"/>
                  </a:cubicBezTo>
                  <a:cubicBezTo>
                    <a:pt x="4447840" y="459336"/>
                    <a:pt x="4408784" y="530823"/>
                    <a:pt x="4343486" y="572696"/>
                  </a:cubicBezTo>
                  <a:lnTo>
                    <a:pt x="4313474" y="591947"/>
                  </a:lnTo>
                  <a:lnTo>
                    <a:pt x="4313474" y="640534"/>
                  </a:lnTo>
                  <a:lnTo>
                    <a:pt x="4313474" y="640548"/>
                  </a:lnTo>
                  <a:lnTo>
                    <a:pt x="4235573" y="640548"/>
                  </a:lnTo>
                  <a:lnTo>
                    <a:pt x="4235573" y="706971"/>
                  </a:lnTo>
                  <a:lnTo>
                    <a:pt x="4067277" y="706725"/>
                  </a:lnTo>
                  <a:lnTo>
                    <a:pt x="189839" y="706971"/>
                  </a:lnTo>
                  <a:lnTo>
                    <a:pt x="189839" y="640548"/>
                  </a:lnTo>
                  <a:lnTo>
                    <a:pt x="136249" y="640548"/>
                  </a:lnTo>
                  <a:lnTo>
                    <a:pt x="136249" y="591962"/>
                  </a:lnTo>
                  <a:lnTo>
                    <a:pt x="115592" y="572711"/>
                  </a:lnTo>
                  <a:cubicBezTo>
                    <a:pt x="70643" y="530837"/>
                    <a:pt x="43767" y="459350"/>
                    <a:pt x="43767" y="381151"/>
                  </a:cubicBezTo>
                  <a:cubicBezTo>
                    <a:pt x="43767" y="302964"/>
                    <a:pt x="70657" y="231449"/>
                    <a:pt x="115577" y="189575"/>
                  </a:cubicBezTo>
                  <a:lnTo>
                    <a:pt x="136249" y="170324"/>
                  </a:lnTo>
                  <a:lnTo>
                    <a:pt x="136249" y="121723"/>
                  </a:lnTo>
                  <a:lnTo>
                    <a:pt x="189839" y="121723"/>
                  </a:lnTo>
                  <a:lnTo>
                    <a:pt x="189839" y="55286"/>
                  </a:lnTo>
                  <a:lnTo>
                    <a:pt x="4066844" y="53001"/>
                  </a:lnTo>
                  <a:close/>
                  <a:moveTo>
                    <a:pt x="4059671" y="28338"/>
                  </a:moveTo>
                  <a:lnTo>
                    <a:pt x="165547" y="30591"/>
                  </a:lnTo>
                  <a:lnTo>
                    <a:pt x="165547" y="96444"/>
                  </a:lnTo>
                  <a:lnTo>
                    <a:pt x="111926" y="96444"/>
                  </a:lnTo>
                  <a:lnTo>
                    <a:pt x="111926" y="158269"/>
                  </a:lnTo>
                  <a:lnTo>
                    <a:pt x="100934" y="168427"/>
                  </a:lnTo>
                  <a:cubicBezTo>
                    <a:pt x="49956" y="215496"/>
                    <a:pt x="19445" y="296046"/>
                    <a:pt x="19445" y="383952"/>
                  </a:cubicBezTo>
                  <a:cubicBezTo>
                    <a:pt x="19445" y="471844"/>
                    <a:pt x="49956" y="552394"/>
                    <a:pt x="100934" y="599464"/>
                  </a:cubicBezTo>
                  <a:lnTo>
                    <a:pt x="111926" y="609622"/>
                  </a:lnTo>
                  <a:lnTo>
                    <a:pt x="111926" y="671446"/>
                  </a:lnTo>
                  <a:lnTo>
                    <a:pt x="165547" y="671446"/>
                  </a:lnTo>
                  <a:lnTo>
                    <a:pt x="165547" y="737300"/>
                  </a:lnTo>
                  <a:lnTo>
                    <a:pt x="4062438" y="737010"/>
                  </a:lnTo>
                  <a:lnTo>
                    <a:pt x="4062438" y="737007"/>
                  </a:lnTo>
                  <a:lnTo>
                    <a:pt x="4064195" y="737010"/>
                  </a:lnTo>
                  <a:lnTo>
                    <a:pt x="4098729" y="737007"/>
                  </a:lnTo>
                  <a:lnTo>
                    <a:pt x="4098729" y="737060"/>
                  </a:lnTo>
                  <a:lnTo>
                    <a:pt x="4262540" y="737300"/>
                  </a:lnTo>
                  <a:lnTo>
                    <a:pt x="4262540" y="671446"/>
                  </a:lnTo>
                  <a:lnTo>
                    <a:pt x="4340448" y="671446"/>
                  </a:lnTo>
                  <a:lnTo>
                    <a:pt x="4340448" y="609622"/>
                  </a:lnTo>
                  <a:lnTo>
                    <a:pt x="4356437" y="599464"/>
                  </a:lnTo>
                  <a:cubicBezTo>
                    <a:pt x="4430348" y="552761"/>
                    <a:pt x="4475064" y="471366"/>
                    <a:pt x="4474844" y="383952"/>
                  </a:cubicBezTo>
                  <a:cubicBezTo>
                    <a:pt x="4475071" y="296534"/>
                    <a:pt x="4430348" y="215133"/>
                    <a:pt x="4356437" y="168427"/>
                  </a:cubicBezTo>
                  <a:lnTo>
                    <a:pt x="4340448" y="158269"/>
                  </a:lnTo>
                  <a:lnTo>
                    <a:pt x="4340448" y="96444"/>
                  </a:lnTo>
                  <a:lnTo>
                    <a:pt x="4262540" y="96444"/>
                  </a:lnTo>
                  <a:lnTo>
                    <a:pt x="4262540" y="30591"/>
                  </a:lnTo>
                  <a:close/>
                  <a:moveTo>
                    <a:pt x="4057459" y="0"/>
                  </a:moveTo>
                  <a:lnTo>
                    <a:pt x="4059932" y="24"/>
                  </a:lnTo>
                  <a:lnTo>
                    <a:pt x="4102145" y="0"/>
                  </a:lnTo>
                  <a:lnTo>
                    <a:pt x="4102145" y="427"/>
                  </a:lnTo>
                  <a:lnTo>
                    <a:pt x="4290829" y="2233"/>
                  </a:lnTo>
                  <a:lnTo>
                    <a:pt x="4290829" y="68086"/>
                  </a:lnTo>
                  <a:lnTo>
                    <a:pt x="4368745" y="68086"/>
                  </a:lnTo>
                  <a:lnTo>
                    <a:pt x="4368745" y="142667"/>
                  </a:lnTo>
                  <a:lnTo>
                    <a:pt x="4371586" y="144476"/>
                  </a:lnTo>
                  <a:cubicBezTo>
                    <a:pt x="4453582" y="196495"/>
                    <a:pt x="4503224" y="286867"/>
                    <a:pt x="4503133" y="383952"/>
                  </a:cubicBezTo>
                  <a:cubicBezTo>
                    <a:pt x="4503224" y="481032"/>
                    <a:pt x="4453590" y="571396"/>
                    <a:pt x="4371601" y="623414"/>
                  </a:cubicBezTo>
                  <a:lnTo>
                    <a:pt x="4368745" y="625224"/>
                  </a:lnTo>
                  <a:lnTo>
                    <a:pt x="4368745" y="699805"/>
                  </a:lnTo>
                  <a:lnTo>
                    <a:pt x="4290829" y="699805"/>
                  </a:lnTo>
                  <a:lnTo>
                    <a:pt x="4290829" y="765672"/>
                  </a:lnTo>
                  <a:lnTo>
                    <a:pt x="4064420" y="765343"/>
                  </a:lnTo>
                  <a:lnTo>
                    <a:pt x="146072" y="765672"/>
                  </a:lnTo>
                  <a:lnTo>
                    <a:pt x="146072" y="699805"/>
                  </a:lnTo>
                  <a:lnTo>
                    <a:pt x="92481" y="699805"/>
                  </a:lnTo>
                  <a:lnTo>
                    <a:pt x="92481" y="625224"/>
                  </a:lnTo>
                  <a:lnTo>
                    <a:pt x="90511" y="623414"/>
                  </a:lnTo>
                  <a:cubicBezTo>
                    <a:pt x="34160" y="571368"/>
                    <a:pt x="0" y="481404"/>
                    <a:pt x="0" y="383952"/>
                  </a:cubicBezTo>
                  <a:cubicBezTo>
                    <a:pt x="0" y="286487"/>
                    <a:pt x="34160" y="196523"/>
                    <a:pt x="90496" y="144476"/>
                  </a:cubicBezTo>
                  <a:lnTo>
                    <a:pt x="92467" y="142667"/>
                  </a:lnTo>
                  <a:lnTo>
                    <a:pt x="92467" y="68086"/>
                  </a:lnTo>
                  <a:lnTo>
                    <a:pt x="146072" y="68086"/>
                  </a:lnTo>
                  <a:lnTo>
                    <a:pt x="146072" y="2218"/>
                  </a:lnTo>
                  <a:lnTo>
                    <a:pt x="4057459" y="25"/>
                  </a:lnTo>
                  <a:close/>
                </a:path>
              </a:pathLst>
            </a:custGeom>
            <a:solidFill>
              <a:srgbClr val="546370"/>
            </a:solidFill>
            <a:ln w="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sym typeface="Times New Roman" panose="02020603050405020304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4578351" y="2680869"/>
            <a:ext cx="3035300" cy="0"/>
          </a:xfrm>
          <a:prstGeom prst="line">
            <a:avLst/>
          </a:prstGeom>
          <a:ln>
            <a:solidFill>
              <a:srgbClr val="556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67967" y="379191"/>
            <a:ext cx="1631416" cy="221599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9CFD4"/>
                    </a:gs>
                    <a:gs pos="82000">
                      <a:srgbClr val="556370"/>
                    </a:gs>
                  </a:gsLst>
                  <a:lin ang="18900000" scaled="1"/>
                </a:gradFill>
                <a:effectLst/>
                <a:uLnTx/>
                <a:uFillTx/>
                <a:latin typeface="Times New Roman" panose="02020603050405020304"/>
                <a:ea typeface="汉仪书宋二简" panose="02010600000101010101" charset="-122"/>
                <a:cs typeface="宋体" panose="02010600030101010101" pitchFamily="2" charset="-122"/>
                <a:sym typeface="Times New Roman" panose="02020603050405020304"/>
              </a:rPr>
              <a:t>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9CFD4"/>
                  </a:gs>
                  <a:gs pos="82000">
                    <a:srgbClr val="556370"/>
                  </a:gs>
                </a:gsLst>
                <a:lin ang="18900000" scaled="1"/>
              </a:gradFill>
              <a:effectLst/>
              <a:uLnTx/>
              <a:uFillTx/>
              <a:latin typeface="Times New Roman" panose="02020603050405020304"/>
              <a:ea typeface="汉仪书宋二简" panose="02010600000101010101" charset="-122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11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12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13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14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15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16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17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18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19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21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22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23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24.xml><?xml version="1.0" encoding="utf-8"?>
<p:tagLst xmlns:p="http://schemas.openxmlformats.org/presentationml/2006/main">
  <p:tag name="KSO_WM_UNIT_COLOR_SCHEME_SHAPE_ID" val="16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755_1*i*1"/>
  <p:tag name="KSO_WM_TEMPLATE_CATEGORY" val="diagram"/>
  <p:tag name="KSO_WM_TEMPLATE_INDEX" val="2019475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COLOR_SCHEME_SHAPE_ID" val="17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755_1*i*2"/>
  <p:tag name="KSO_WM_TEMPLATE_CATEGORY" val="diagram"/>
  <p:tag name="KSO_WM_TEMPLATE_INDEX" val="2019475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COLOR_SCHEME_SHAPE_ID" val="35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194755_1*i*5"/>
  <p:tag name="KSO_WM_TEMPLATE_CATEGORY" val="diagram"/>
  <p:tag name="KSO_WM_TEMPLATE_INDEX" val="2019475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COLOR_SCHEME_SHAPE_ID" val="14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194755_1*i*6"/>
  <p:tag name="KSO_WM_TEMPLATE_CATEGORY" val="diagram"/>
  <p:tag name="KSO_WM_TEMPLATE_INDEX" val="2019475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COLOR_SCHEME_SHAPE_ID" val="15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4755_1*i*4"/>
  <p:tag name="KSO_WM_TEMPLATE_CATEGORY" val="diagram"/>
  <p:tag name="KSO_WM_TEMPLATE_INDEX" val="2019475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COLOR_SCHEME_SHAPE_ID" val="12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755_1*i*3"/>
  <p:tag name="KSO_WM_TEMPLATE_CATEGORY" val="diagram"/>
  <p:tag name="KSO_WM_TEMPLATE_INDEX" val="2019475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COLOR_SCHEME_SHAPE_ID" val="13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4755_1*i*7"/>
  <p:tag name="KSO_WM_TEMPLATE_CATEGORY" val="diagram"/>
  <p:tag name="KSO_WM_TEMPLATE_INDEX" val="2019475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TEXT_PART_ID_V2" val="d-4-2"/>
  <p:tag name="KSO_WM_UNIT_COLOR_SCHEME_SHAPE_ID" val="2"/>
  <p:tag name="KSO_WM_UNIT_COLOR_SCHEME_PARENT_PAGE" val="0_1"/>
  <p:tag name="KSO_WM_UNIT_SUBTYPE" val="a"/>
  <p:tag name="KSO_WM_UNIT_PRESET_TEXT" val="单击此处添加小标题：&#13;点击此处添加正文，文字是您思想的提炼，为了最终演示发布的良好效果，请尽量言简意赅的阐述观点；根据需要可酌情增减文字，以便观者可以准确理解您所传达的信息。您的正文已经简明扼要，字字珠玑，但信息却千丝万缕、错综复杂，需要用更多的文字来表述；但请您尽可能提炼思想的精髓，恰如其分的表达观点，往往可以事半功倍。&#13;我们为您  标注了最  适合的位  置您输入  的文字到  这里时就  是最佳视&#13;为了能让  您有更直  观的字数  感受并进  一步方便    &#13;单击此处添加小标题：&#13;点击此处添加正文，文字是您思想的提炼，为了最终演示发布的良好效果，请尽量言简意赅。"/>
  <p:tag name="KSO_WM_UNIT_NOCLEAR" val="1"/>
  <p:tag name="KSO_WM_UNIT_VALUE" val="46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755_1*f*1"/>
  <p:tag name="KSO_WM_TEMPLATE_CATEGORY" val="diagram"/>
  <p:tag name="KSO_WM_TEMPLATE_INDEX" val="20194755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PART_ID_V2" val="a-3-2"/>
  <p:tag name="KSO_WM_UNIT_COLOR_SCHEME_SHAPE_ID" val="3"/>
  <p:tag name="KSO_WM_UNIT_COLOR_SCHEME_PARENT_PAGE" val="0_1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755_1*a*1"/>
  <p:tag name="KSO_WM_TEMPLATE_CATEGORY" val="diagram"/>
  <p:tag name="KSO_WM_TEMPLATE_INDEX" val="201947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_BRIGHTNESS" val="0.25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SLIDE_COLORSCHEME_VERSION" val="3.2"/>
  <p:tag name="KSO_WM_SLIDE_ID" val="diagram20194755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19*458"/>
  <p:tag name="KSO_WM_SLIDE_POSITION" val="26*50"/>
  <p:tag name="KSO_WM_TAG_VERSION" val="1.0"/>
  <p:tag name="KSO_WM_BEAUTIFY_FLAG" val="#wm#"/>
  <p:tag name="KSO_WM_TEMPLATE_CATEGORY" val="diagram"/>
  <p:tag name="KSO_WM_TEMPLATE_INDEX" val="20194755"/>
  <p:tag name="KSO_WM_SLIDE_LAYOUT" val="a_f"/>
  <p:tag name="KSO_WM_SLIDE_LAYOUT_CNT" val="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108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081"/>
  <p:tag name="KSO_WM_UNIT_VALUE" val="650"/>
  <p:tag name="KSO_WM_TEMPLATE_ASSEMBLE_XID" val="60656ea74054ed1e2fb7fd1f"/>
  <p:tag name="KSO_WM_TEMPLATE_ASSEMBLE_GROUPID" val="60656ea74054ed1e2fb7fd1f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81_1*i*2"/>
  <p:tag name="KSO_WM_TEMPLATE_CATEGORY" val="diagram"/>
  <p:tag name="KSO_WM_TEMPLATE_INDEX" val="20211081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1f"/>
  <p:tag name="KSO_WM_TEMPLATE_ASSEMBLE_GROUPID" val="60656ea74054ed1e2fb7fd1f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081_1*i*3"/>
  <p:tag name="KSO_WM_TEMPLATE_CATEGORY" val="diagram"/>
  <p:tag name="KSO_WM_TEMPLATE_INDEX" val="20211081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0200d132c754560be5c5585b8d4588d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74054ed1e2fb7fd1f"/>
  <p:tag name="KSO_WM_TEMPLATE_ASSEMBLE_GROUPID" val="60656ea74054ed1e2fb7fd1f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081_1*i*4"/>
  <p:tag name="KSO_WM_TEMPLATE_CATEGORY" val="diagram"/>
  <p:tag name="KSO_WM_TEMPLATE_INDEX" val="20211081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73fa9746dca74bddabbb662d28540912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8"/>
  <p:tag name="KSO_WM_TEMPLATE_ASSEMBLE_XID" val="60656ea74054ed1e2fb7fd1f"/>
  <p:tag name="KSO_WM_TEMPLATE_ASSEMBLE_GROUPID" val="60656ea74054ed1e2fb7fd1f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81_1*a*1"/>
  <p:tag name="KSO_WM_TEMPLATE_CATEGORY" val="diagram"/>
  <p:tag name="KSO_WM_TEMPLATE_INDEX" val="20211081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dcefdcfc0364e11882144eec9080b7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721450aeb6b467dbee868f840494115"/>
  <p:tag name="KSO_WM_UNIT_TEXT_FILL_FORE_SCHEMECOLOR_INDEX_BRIGHTNESS" val="0"/>
  <p:tag name="KSO_WM_UNIT_TEXT_FILL_FORE_SCHEMECOLOR_INDEX" val="13"/>
  <p:tag name="KSO_WM_UNIT_TEXT_FILL_TYPE" val="1"/>
  <p:tag name="KSO_WM_TEMPLATE_ASSEMBLE_XID" val="60656ea74054ed1e2fb7fd1f"/>
  <p:tag name="KSO_WM_TEMPLATE_ASSEMBLE_GROUPID" val="60656ea74054ed1e2fb7fd1f"/>
</p:tagLst>
</file>

<file path=ppt/tags/tag3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81_1*f*1"/>
  <p:tag name="KSO_WM_TEMPLATE_CATEGORY" val="diagram"/>
  <p:tag name="KSO_WM_TEMPLATE_INDEX" val="2021108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04"/>
  <p:tag name="KSO_WM_UNIT_SHOW_EDIT_AREA_INDICATION" val="1"/>
  <p:tag name="KSO_WM_CHIP_GROUPID" val="5e6b05596848fb12bee65ac8"/>
  <p:tag name="KSO_WM_CHIP_XID" val="5e6b05596848fb12bee65aca"/>
  <p:tag name="KSO_WM_UNIT_DEC_AREA_ID" val="88f6ed639a2c407ab49d3210d4c79d9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8c7d38fa4544f9e97221ac854387c12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ea74054ed1e2fb7fd1f"/>
  <p:tag name="KSO_WM_TEMPLATE_ASSEMBLE_GROUPID" val="60656ea74054ed1e2fb7fd1f"/>
</p:tagLst>
</file>

<file path=ppt/tags/tag4.xml><?xml version="1.0" encoding="utf-8"?>
<p:tagLst xmlns:p="http://schemas.openxmlformats.org/presentationml/2006/main">
  <p:tag name="KSO_WM_UNIT_PLACING_PICTURE_USER_VIEWPORT" val="{&quot;height&quot;:1598.8188976377953,&quot;width&quot;:2405.207874015748}"/>
</p:tagLst>
</file>

<file path=ppt/tags/tag4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1081_1*f*2"/>
  <p:tag name="KSO_WM_TEMPLATE_CATEGORY" val="diagram"/>
  <p:tag name="KSO_WM_TEMPLATE_INDEX" val="2021108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04"/>
  <p:tag name="KSO_WM_UNIT_SHOW_EDIT_AREA_INDICATION" val="1"/>
  <p:tag name="KSO_WM_CHIP_GROUPID" val="5e6b05596848fb12bee65ac8"/>
  <p:tag name="KSO_WM_CHIP_XID" val="5e6b05596848fb12bee65aca"/>
  <p:tag name="KSO_WM_UNIT_DEC_AREA_ID" val="14cc609229e3474d9e152a455bd7b66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896e25f404e462ba33409f588c45c9e"/>
  <p:tag name="KSO_WM_UNIT_SUPPORT_UNIT_TYPE" val="[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a74054ed1e2fb7fd1f"/>
  <p:tag name="KSO_WM_TEMPLATE_ASSEMBLE_GROUPID" val="60656ea74054ed1e2fb7fd1f"/>
</p:tagLst>
</file>

<file path=ppt/tags/tag41.xml><?xml version="1.0" encoding="utf-8"?>
<p:tagLst xmlns:p="http://schemas.openxmlformats.org/presentationml/2006/main">
  <p:tag name="KSO_WM_SLIDE_ID" val="diagram20211081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1081"/>
  <p:tag name="KSO_WM_SLIDE_LAYOUT" val="a_f"/>
  <p:tag name="KSO_WM_SLIDE_LAYOUT_CNT" val="1_2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1:00&quot;,&quot;maxSize&quot;:{&quot;size1&quot;:33.8},&quot;minSize&quot;:{&quot;size1&quot;:33.8},&quot;normalSize&quot;:{&quot;size1&quot;:33.8},&quot;subLayout&quot;:[{&quot;id&quot;:&quot;2021-04-01T15:11:00&quot;,&quot;margin&quot;:{&quot;bottom&quot;:2.9629998207092285,&quot;left&quot;:1.6929999589920044,&quot;right&quot;:0,&quot;top&quot;:2.9629998207092285},&quot;type&quot;:0},{&quot;direction&quot;:1,&quot;id&quot;:&quot;2021-04-01T15:11:00&quot;,&quot;maxSize&quot;:{&quot;size1&quot;:41.6},&quot;minSize&quot;:{&quot;size1&quot;:41.6},&quot;normalSize&quot;:{&quot;size1&quot;:41.6},&quot;subLayout&quot;:[{&quot;id&quot;:&quot;2021-04-01T15:11:00&quot;,&quot;margin&quot;:{&quot;bottom&quot;:7.197000503540039,&quot;left&quot;:1.6929999589920044,&quot;right&quot;:0,&quot;top&quot;:6.349999904632568},&quot;type&quot;:0},{&quot;id&quot;:&quot;2021-04-01T15:11:00&quot;,&quot;margin&quot;:{&quot;bottom&quot;:2.9629998207092285,&quot;left&quot;:1.6929999589920044,&quot;right&quot;:1.6929999589920044,&quot;top&quot;:2.9629998207092285}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74054ed1e2fb7fd1f"/>
  <p:tag name="KSO_WM_TEMPLATE_ASSEMBLE_GROUPID" val="60656ea74054ed1e2fb7fd1f"/>
</p:tagLst>
</file>

<file path=ppt/tags/tag42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43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44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45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46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47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48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49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50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1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2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3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4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5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6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7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8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59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60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1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2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3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4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5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6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7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8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69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7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70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71.xml><?xml version="1.0" encoding="utf-8"?>
<p:tagLst xmlns:p="http://schemas.openxmlformats.org/presentationml/2006/main">
  <p:tag name="KSO_WM_DIAGRAM_VIRTUALLY_FRAME" val="{&quot;height&quot;:400.53205064477237,&quot;left&quot;:78.17629921259842,&quot;top&quot;:93.76703924050639,&quot;width&quot;:867.527874015748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303_1*i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d6b7b97a08cd45318ddbc29e28f79a68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73.xml><?xml version="1.0" encoding="utf-8"?>
<p:tagLst xmlns:p="http://schemas.openxmlformats.org/presentationml/2006/main">
  <p:tag name="KSO_WM_UNIT_BLOCK" val="0"/>
  <p:tag name="KSO_WM_UNIT_SM_LIMIT_TYPE" val="2"/>
  <p:tag name="KSO_WM_UNIT_DEC_AREA_ID" val="09af2422ee32446883a82694180d26f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03_1*i*2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f434054ed1e2fb80686"/>
  <p:tag name="KSO_WM_TEMPLATE_ASSEMBLE_GROUPID" val="60656f434054ed1e2fb80686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03_1*i*3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d5b40817ac0b46399ce6168549b75b5b"/>
  <p:tag name="PA" val="v5.2.11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434054ed1e2fb80686"/>
  <p:tag name="KSO_WM_TEMPLATE_ASSEMBLE_GROUPID" val="60656f434054ed1e2fb80686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03_1*i*4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bf73e0fa95254115a65380345b4aa9dc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03_1*a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32a3a9cc15f4fccb2982bc719ecb0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a43f3b9f6d47485481779bc834c3ce7d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6"/>
  <p:tag name="KSO_WM_TEMPLATE_ASSEMBLE_GROUPID" val="60656f434054ed1e2fb80686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62_1*l_h_i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77.2,&quot;left&quot;:176.36913385826773,&quot;top&quot;:156,&quot;width&quot;:607.2617322834645}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762_1*l_h_a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VALUE" val="9"/>
  <p:tag name="KSO_WM_UNIT_PRESET_TEXT" val="单击添加标题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77.2,&quot;left&quot;:176.36913385826773,&quot;top&quot;:156,&quot;width&quot;:607.2617322834645}"/>
</p:tagLst>
</file>

<file path=ppt/tags/tag79.xml><?xml version="1.0" encoding="utf-8"?>
<p:tagLst xmlns:p="http://schemas.openxmlformats.org/presentationml/2006/main">
  <p:tag name="KSO_WM_UNIT_SUBTYPE" val="a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62_1*l_h_f*1_1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77.2,&quot;left&quot;:176.36913385826773,&quot;top&quot;:156,&quot;width&quot;:607.2617322834645}"/>
</p:tagLst>
</file>

<file path=ppt/tags/tag8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28762_1*l_h_i*1_1_2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27"/>
  <p:tag name="KSO_WM_UNIT_TEXT_FILL_FORE_SCHEMECOLOR_INDEX_2_TRANS" val="0"/>
  <p:tag name="KSO_WM_UNIT_USESOURCEFORMAT_APPLY" val="1"/>
  <p:tag name="KSO_WM_UNIT_TEXT_FILL_FORE_SCHEMECOLOR_INDEX" val="14"/>
  <p:tag name="KSO_WM_DIAGRAM_VIRTUALLY_FRAME" val="{&quot;height&quot;:377.2,&quot;left&quot;:176.36913385826773,&quot;top&quot;:156,&quot;width&quot;:607.2617322834645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762_1*l_h_i*1_2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FILL_FORE_SCHEMECOLOR_INDEX_1_BRIGHTNESS" val="-0.25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77.2,&quot;left&quot;:176.36913385826773,&quot;top&quot;:156,&quot;width&quot;:607.2617322834645}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8762_1*l_h_a*1_2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VALUE" val="9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77.2,&quot;left&quot;:176.36913385826773,&quot;top&quot;:156,&quot;width&quot;:607.2617322834645}"/>
</p:tagLst>
</file>

<file path=ppt/tags/tag83.xml><?xml version="1.0" encoding="utf-8"?>
<p:tagLst xmlns:p="http://schemas.openxmlformats.org/presentationml/2006/main">
  <p:tag name="KSO_WM_UNIT_SUBTYPE" val="a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762_1*l_h_f*1_2_1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77.2,&quot;left&quot;:176.36913385826773,&quot;top&quot;:156,&quot;width&quot;:607.2617322834645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28762_1*l_h_i*1_2_2"/>
  <p:tag name="KSO_WM_TEMPLATE_CATEGORY" val="diagram"/>
  <p:tag name="KSO_WM_TEMPLATE_INDEX" val="20228762"/>
  <p:tag name="KSO_WM_UNIT_LAYERLEVEL" val="1_1_1"/>
  <p:tag name="KSO_WM_TAG_VERSION" val="1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27"/>
  <p:tag name="KSO_WM_UNIT_TEXT_FILL_FORE_SCHEMECOLOR_INDEX_2_TRANS" val="0"/>
  <p:tag name="KSO_WM_UNIT_TEXT_FILL_FORE_SCHEMECOLOR_INDEX_3_BRIGHTNESS" val="0.4"/>
  <p:tag name="KSO_WM_UNIT_TEXT_FILL_FORE_SCHEMECOLOR_INDEX_3" val="7"/>
  <p:tag name="KSO_WM_UNIT_TEXT_FILL_FORE_SCHEMECOLOR_INDEX_3_POS" val="0.77"/>
  <p:tag name="KSO_WM_UNIT_TEXT_FILL_FORE_SCHEMECOLOR_INDEX_3_TRANS" val="1"/>
  <p:tag name="KSO_WM_UNIT_TEXT_FILL_FORE_SCHEMECOLOR_INDEX_4_BRIGHTNESS" val="-0.25"/>
  <p:tag name="KSO_WM_UNIT_TEXT_FILL_FORE_SCHEMECOLOR_INDEX_4" val="7"/>
  <p:tag name="KSO_WM_UNIT_TEXT_FILL_FORE_SCHEMECOLOR_INDEX_4_POS" val="1"/>
  <p:tag name="KSO_WM_UNIT_TEXT_FILL_FORE_SCHEMECOLOR_INDEX_4_TRANS" val="0"/>
  <p:tag name="KSO_WM_UNIT_TEXT_FILL_GRADIENT_TYPE" val="0"/>
  <p:tag name="KSO_WM_UNIT_TEXT_FILL_GRADIENT_ANGLE" val="90"/>
  <p:tag name="KSO_WM_UNIT_TEXT_FILL_GRADIENT_Direction" val="1"/>
  <p:tag name="KSO_WM_UNIT_TEXT_FILL_TYPE" val="3"/>
  <p:tag name="KSO_WM_UNIT_USESOURCEFORMAT_APPLY" val="1"/>
  <p:tag name="KSO_WM_DIAGRAM_VIRTUALLY_FRAME" val="{&quot;height&quot;:377.2,&quot;left&quot;:176.36913385826773,&quot;top&quot;:156,&quot;width&quot;:607.2617322834645}"/>
</p:tagLst>
</file>

<file path=ppt/tags/tag85.xml><?xml version="1.0" encoding="utf-8"?>
<p:tagLst xmlns:p="http://schemas.openxmlformats.org/presentationml/2006/main">
  <p:tag name="KSO_WM_SLIDE_ID" val="diagram202123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2"/>
  <p:tag name="KSO_WM_SLIDE_POSITION" val="0*0"/>
  <p:tag name="KSO_WM_TAG_VERSION" val="1.0"/>
  <p:tag name="KSO_WM_BEAUTIFY_FLAG" val="#wm#"/>
  <p:tag name="KSO_WM_TEMPLATE_CATEGORY" val="diagram"/>
  <p:tag name="KSO_WM_TEMPLATE_INDEX" val="20212303"/>
  <p:tag name="KSO_WM_SLIDE_LAYOUT" val="a_d"/>
  <p:tag name="KSO_WM_SLIDE_LAYOUT_CNT" val="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KSO_WM_CHIP_XID" val="5f607145688f7a6c7bea32a6"/>
  <p:tag name="KSO_WM_CHIP_DECFILLPROP" val="[]"/>
  <p:tag name="KSO_WM_CHIP_GROUPID" val="5e757e3269be4861f5f8614a"/>
  <p:tag name="KSO_WM_SLIDE_BK_DARK_LIGHT" val="2"/>
  <p:tag name="KSO_WM_SLIDE_BACKGROUND_TYPE" val="general"/>
  <p:tag name="KSO_WM_SLIDE_SUPPORT_FEATURE_TYPE" val="3"/>
  <p:tag name="KSO_WM_TEMPLATE_ASSEMBLE_XID" val="60656f434054ed1e2fb80686"/>
  <p:tag name="KSO_WM_TEMPLATE_ASSEMBLE_GROUPID" val="60656f434054ed1e2fb80686"/>
  <p:tag name="KSO_WM_SLIDE_CAN_ADD_NAVIGATION" val="1"/>
  <p:tag name="KSO_WM_SLIDE_LAYOUT_INFO" val="{&quot;id&quot;:&quot;2021-04-01T15:36:38&quot;,&quot;maxSize&quot;:{&quot;size1&quot;:30.1},&quot;minSize&quot;:{&quot;size1&quot;:20.1},&quot;normalSize&quot;:{&quot;size1&quot;:25.7},&quot;subLayout&quot;:[{&quot;id&quot;:&quot;2021-04-01T15:36:38&quot;,&quot;margin&quot;:{&quot;bottom&quot;:0.02600000612437725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},&quot;type&quot;:0}],&quot;type&quot;:0}"/>
</p:tagLst>
</file>

<file path=ppt/tags/tag86.xml><?xml version="1.0" encoding="utf-8"?>
<p:tagLst xmlns:p="http://schemas.openxmlformats.org/presentationml/2006/main">
  <p:tag name="commondata" val="eyJoZGlkIjoiNDUwMTFkMDI3ZjBmZjczM2Q3M2EwOGI5M2VjYzUzMDkifQ=="/>
</p:tagLst>
</file>

<file path=ppt/tags/tag9.xml><?xml version="1.0" encoding="utf-8"?>
<p:tagLst xmlns:p="http://schemas.openxmlformats.org/presentationml/2006/main">
  <p:tag name="KSO_WM_DIAGRAM_VIRTUALLY_FRAME" val="{&quot;height&quot;:430.82322834645674,&quot;left&quot;:536.93031496063,&quot;top&quot;:50.93543307086613,&quot;width&quot;:365.58141732283457}"/>
</p:tagLst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WPS 演示</Application>
  <PresentationFormat>自定义</PresentationFormat>
  <Paragraphs>135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等线</vt:lpstr>
      <vt:lpstr>微软雅黑</vt:lpstr>
      <vt:lpstr>Times New Roman</vt:lpstr>
      <vt:lpstr>汉仪书宋二简</vt:lpstr>
      <vt:lpstr>Arial Unicode MS</vt:lpstr>
      <vt:lpstr>等线 Light</vt:lpstr>
      <vt:lpstr>Calibri</vt:lpstr>
      <vt:lpstr>WPS-Bullets</vt:lpstr>
      <vt:lpstr>Segoe UI</vt:lpstr>
      <vt:lpstr>Wingdings</vt:lpstr>
      <vt:lpstr>第一PPT，www.1ppt.com​</vt:lpstr>
      <vt:lpstr>自定义设计方案</vt:lpstr>
      <vt:lpstr>1_第一PPT，www.1ppt.com​</vt:lpstr>
      <vt:lpstr>2_第一PPT，www.1ppt.com​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第一PPT，www.1ppt.com</dc:creator>
  <cp:keywords>www.1ppt.com</cp:keywords>
  <dc:description>第一PPT</dc:description>
  <cp:lastModifiedBy>WPS_1614255607</cp:lastModifiedBy>
  <cp:revision>21</cp:revision>
  <dcterms:created xsi:type="dcterms:W3CDTF">2023-11-10T00:52:00Z</dcterms:created>
  <dcterms:modified xsi:type="dcterms:W3CDTF">2024-10-09T07:56:11Z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AB10907068A0495299D11EB55FE300B9_12</vt:lpwstr>
  </property>
  <property fmtid="{D5CDD505-2E9C-101B-9397-08002B2CF9AE}" pid="3" name="KSOProductBuildVer">
    <vt:lpwstr>2052-12.1.0.16929</vt:lpwstr>
  </property>
</Properties>
</file>